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5" r:id="rId1"/>
  </p:sldMasterIdLst>
  <p:sldIdLst>
    <p:sldId id="256" r:id="rId2"/>
    <p:sldId id="394" r:id="rId3"/>
    <p:sldId id="395" r:id="rId4"/>
    <p:sldId id="396" r:id="rId5"/>
    <p:sldId id="397" r:id="rId6"/>
    <p:sldId id="398" r:id="rId7"/>
    <p:sldId id="399" r:id="rId8"/>
    <p:sldId id="400" r:id="rId9"/>
    <p:sldId id="401" r:id="rId10"/>
    <p:sldId id="402" r:id="rId11"/>
    <p:sldId id="403" r:id="rId12"/>
    <p:sldId id="404" r:id="rId13"/>
    <p:sldId id="391" r:id="rId14"/>
    <p:sldId id="393" r:id="rId15"/>
    <p:sldId id="392" r:id="rId16"/>
    <p:sldId id="269" r:id="rId17"/>
    <p:sldId id="281" r:id="rId18"/>
    <p:sldId id="270" r:id="rId19"/>
    <p:sldId id="271" r:id="rId20"/>
    <p:sldId id="283" r:id="rId21"/>
    <p:sldId id="282" r:id="rId22"/>
    <p:sldId id="284" r:id="rId23"/>
    <p:sldId id="272" r:id="rId24"/>
    <p:sldId id="287" r:id="rId25"/>
    <p:sldId id="273" r:id="rId26"/>
    <p:sldId id="274" r:id="rId27"/>
    <p:sldId id="384" r:id="rId28"/>
    <p:sldId id="275" r:id="rId29"/>
    <p:sldId id="372" r:id="rId30"/>
    <p:sldId id="288" r:id="rId31"/>
    <p:sldId id="276" r:id="rId32"/>
    <p:sldId id="373" r:id="rId33"/>
    <p:sldId id="374" r:id="rId34"/>
    <p:sldId id="375" r:id="rId35"/>
    <p:sldId id="376" r:id="rId36"/>
    <p:sldId id="289" r:id="rId37"/>
    <p:sldId id="290" r:id="rId38"/>
    <p:sldId id="291" r:id="rId39"/>
    <p:sldId id="358" r:id="rId40"/>
    <p:sldId id="359" r:id="rId41"/>
    <p:sldId id="360" r:id="rId42"/>
    <p:sldId id="361" r:id="rId43"/>
    <p:sldId id="362" r:id="rId44"/>
    <p:sldId id="363" r:id="rId45"/>
    <p:sldId id="364" r:id="rId46"/>
    <p:sldId id="371" r:id="rId47"/>
    <p:sldId id="278" r:id="rId48"/>
    <p:sldId id="295" r:id="rId49"/>
    <p:sldId id="292" r:id="rId50"/>
    <p:sldId id="279" r:id="rId51"/>
    <p:sldId id="385" r:id="rId52"/>
    <p:sldId id="386" r:id="rId53"/>
    <p:sldId id="387" r:id="rId54"/>
    <p:sldId id="388" r:id="rId55"/>
    <p:sldId id="389" r:id="rId56"/>
    <p:sldId id="405" r:id="rId57"/>
    <p:sldId id="296" r:id="rId58"/>
    <p:sldId id="327" r:id="rId59"/>
    <p:sldId id="328" r:id="rId60"/>
    <p:sldId id="354" r:id="rId61"/>
    <p:sldId id="329" r:id="rId62"/>
    <p:sldId id="355" r:id="rId63"/>
    <p:sldId id="330" r:id="rId64"/>
    <p:sldId id="331" r:id="rId65"/>
    <p:sldId id="294" r:id="rId66"/>
    <p:sldId id="348" r:id="rId67"/>
    <p:sldId id="377" r:id="rId68"/>
    <p:sldId id="378" r:id="rId69"/>
    <p:sldId id="379" r:id="rId70"/>
    <p:sldId id="380" r:id="rId71"/>
    <p:sldId id="381" r:id="rId72"/>
    <p:sldId id="382" r:id="rId73"/>
    <p:sldId id="350" r:id="rId74"/>
    <p:sldId id="349" r:id="rId75"/>
    <p:sldId id="351" r:id="rId76"/>
    <p:sldId id="293" r:id="rId77"/>
    <p:sldId id="298" r:id="rId78"/>
    <p:sldId id="297" r:id="rId79"/>
    <p:sldId id="318" r:id="rId80"/>
    <p:sldId id="320" r:id="rId81"/>
    <p:sldId id="321" r:id="rId82"/>
    <p:sldId id="390" r:id="rId8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7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26956B2-FFCA-4376-9413-E49A3E7D26D9}" type="doc">
      <dgm:prSet loTypeId="urn:microsoft.com/office/officeart/2005/8/layout/hierarchy1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5B4B2C31-0F7E-4CA1-B4E1-E9D4C501B420}">
      <dgm:prSet phldrT="[Text]">
        <dgm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dgm:style>
      </dgm:prSet>
      <dgm:spPr>
        <a:solidFill>
          <a:srgbClr val="00B0F0"/>
        </a:solidFill>
      </dgm:spPr>
      <dgm:t>
        <a:bodyPr/>
        <a:lstStyle/>
        <a:p>
          <a:r>
            <a:rPr lang="en-US" dirty="0"/>
            <a:t>Methodology</a:t>
          </a:r>
        </a:p>
      </dgm:t>
    </dgm:pt>
    <dgm:pt modelId="{EE5441E2-94EB-4382-804B-F148942C1A9A}" type="parTrans" cxnId="{BE5D5843-8358-473A-A4CB-A7F2F10C732F}">
      <dgm:prSet/>
      <dgm:spPr/>
      <dgm:t>
        <a:bodyPr/>
        <a:lstStyle/>
        <a:p>
          <a:endParaRPr lang="en-US"/>
        </a:p>
      </dgm:t>
    </dgm:pt>
    <dgm:pt modelId="{205D9032-02A4-4767-A1DA-CCB813ED8EA7}" type="sibTrans" cxnId="{BE5D5843-8358-473A-A4CB-A7F2F10C732F}">
      <dgm:prSet/>
      <dgm:spPr/>
      <dgm:t>
        <a:bodyPr/>
        <a:lstStyle/>
        <a:p>
          <a:endParaRPr lang="en-US"/>
        </a:p>
      </dgm:t>
    </dgm:pt>
    <dgm:pt modelId="{B5949AAA-95B5-4C93-901C-863A925462A4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Waterfall</a:t>
          </a:r>
        </a:p>
      </dgm:t>
    </dgm:pt>
    <dgm:pt modelId="{A4B1BCBD-8727-44C3-A5BF-E66AF1D93861}" type="parTrans" cxnId="{1C9844B0-5762-46E0-BF85-1ECF5D144934}">
      <dgm:prSet/>
      <dgm:spPr/>
      <dgm:t>
        <a:bodyPr/>
        <a:lstStyle/>
        <a:p>
          <a:endParaRPr lang="en-US"/>
        </a:p>
      </dgm:t>
    </dgm:pt>
    <dgm:pt modelId="{7CDE139B-96D7-41E5-881F-808A355B74D8}" type="sibTrans" cxnId="{1C9844B0-5762-46E0-BF85-1ECF5D144934}">
      <dgm:prSet/>
      <dgm:spPr/>
      <dgm:t>
        <a:bodyPr/>
        <a:lstStyle/>
        <a:p>
          <a:endParaRPr lang="en-US"/>
        </a:p>
      </dgm:t>
    </dgm:pt>
    <dgm:pt modelId="{80750C3E-913B-4D53-A688-F7A6E6FDA96C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latin typeface="Arial" pitchFamily="34" charset="0"/>
              <a:cs typeface="Arial" pitchFamily="34" charset="0"/>
            </a:rPr>
            <a:t>6 to 12 ms</a:t>
          </a:r>
        </a:p>
      </dgm:t>
    </dgm:pt>
    <dgm:pt modelId="{F3E78860-28DA-434B-A9B9-F9D90C6CC789}" type="parTrans" cxnId="{7F904B9F-78E1-441E-B3E7-9F6B596D0DD3}">
      <dgm:prSet/>
      <dgm:spPr/>
      <dgm:t>
        <a:bodyPr/>
        <a:lstStyle/>
        <a:p>
          <a:endParaRPr lang="en-US"/>
        </a:p>
      </dgm:t>
    </dgm:pt>
    <dgm:pt modelId="{841D7F20-850C-4DFC-ABE0-1072E692E8D9}" type="sibTrans" cxnId="{7F904B9F-78E1-441E-B3E7-9F6B596D0DD3}">
      <dgm:prSet/>
      <dgm:spPr/>
      <dgm:t>
        <a:bodyPr/>
        <a:lstStyle/>
        <a:p>
          <a:endParaRPr lang="en-US"/>
        </a:p>
      </dgm:t>
    </dgm:pt>
    <dgm:pt modelId="{F7F45925-C78F-4680-885B-63578BEE2B46}">
      <dgm:prSet phldrT="[Text]"/>
      <dgm:spPr/>
      <dgm:t>
        <a:bodyPr/>
        <a:lstStyle/>
        <a:p>
          <a:r>
            <a:rPr lang="en-US" dirty="0"/>
            <a:t>Govt. org</a:t>
          </a:r>
        </a:p>
      </dgm:t>
    </dgm:pt>
    <dgm:pt modelId="{BD629556-11B4-4072-A5F2-5E89FB5F2AF0}" type="parTrans" cxnId="{2B96DCB1-8D67-4068-8B82-E0528B8A29FD}">
      <dgm:prSet/>
      <dgm:spPr/>
      <dgm:t>
        <a:bodyPr/>
        <a:lstStyle/>
        <a:p>
          <a:endParaRPr lang="en-US"/>
        </a:p>
      </dgm:t>
    </dgm:pt>
    <dgm:pt modelId="{C20F722E-2A85-41E2-BFF2-F831167737B8}" type="sibTrans" cxnId="{2B96DCB1-8D67-4068-8B82-E0528B8A29FD}">
      <dgm:prSet/>
      <dgm:spPr/>
      <dgm:t>
        <a:bodyPr/>
        <a:lstStyle/>
        <a:p>
          <a:endParaRPr lang="en-US"/>
        </a:p>
      </dgm:t>
    </dgm:pt>
    <dgm:pt modelId="{72DBBF49-8243-4368-BD5D-C58F1AD7A343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Iterative</a:t>
          </a:r>
        </a:p>
      </dgm:t>
    </dgm:pt>
    <dgm:pt modelId="{2C456544-466D-4EBF-BA80-BBFBD73D5EAA}" type="parTrans" cxnId="{CA2193E1-B824-46B3-97ED-761ED29F79EE}">
      <dgm:prSet/>
      <dgm:spPr/>
      <dgm:t>
        <a:bodyPr/>
        <a:lstStyle/>
        <a:p>
          <a:endParaRPr lang="en-US"/>
        </a:p>
      </dgm:t>
    </dgm:pt>
    <dgm:pt modelId="{AF4400D9-8F83-4262-9912-F8A0C9308D17}" type="sibTrans" cxnId="{CA2193E1-B824-46B3-97ED-761ED29F79EE}">
      <dgm:prSet/>
      <dgm:spPr/>
      <dgm:t>
        <a:bodyPr/>
        <a:lstStyle/>
        <a:p>
          <a:endParaRPr lang="en-US"/>
        </a:p>
      </dgm:t>
    </dgm:pt>
    <dgm:pt modelId="{20E65F31-43E0-4820-A26E-FBEE0D810C77}">
      <dgm:prSet phldrT="[Text]"/>
      <dgm:spPr/>
      <dgm:t>
        <a:bodyPr/>
        <a:lstStyle/>
        <a:p>
          <a:r>
            <a:rPr lang="en-US" dirty="0"/>
            <a:t>Always change </a:t>
          </a:r>
          <a:r>
            <a:rPr lang="en-US" dirty="0" err="1"/>
            <a:t>req</a:t>
          </a:r>
          <a:endParaRPr lang="en-US" dirty="0"/>
        </a:p>
      </dgm:t>
    </dgm:pt>
    <dgm:pt modelId="{B1614CE7-F1D5-4AAC-BE47-6048BF09CB9B}" type="parTrans" cxnId="{61935B1B-59F3-4985-82FD-B2AA2813E218}">
      <dgm:prSet/>
      <dgm:spPr/>
      <dgm:t>
        <a:bodyPr/>
        <a:lstStyle/>
        <a:p>
          <a:endParaRPr lang="en-US"/>
        </a:p>
      </dgm:t>
    </dgm:pt>
    <dgm:pt modelId="{8F96CFAE-770D-4B1D-BA37-C06D57A27196}" type="sibTrans" cxnId="{61935B1B-59F3-4985-82FD-B2AA2813E218}">
      <dgm:prSet/>
      <dgm:spPr/>
      <dgm:t>
        <a:bodyPr/>
        <a:lstStyle/>
        <a:p>
          <a:endParaRPr lang="en-US"/>
        </a:p>
      </dgm:t>
    </dgm:pt>
    <dgm:pt modelId="{6945C90D-A6FC-452B-B123-B27D7788F3EC}">
      <dgm:prSet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>
        <a:solidFill>
          <a:schemeClr val="accent5">
            <a:lumMod val="40000"/>
            <a:lumOff val="60000"/>
          </a:schemeClr>
        </a:solidFill>
      </dgm:spPr>
      <dgm:t>
        <a:bodyPr/>
        <a:lstStyle/>
        <a:p>
          <a:r>
            <a:rPr lang="en-US" dirty="0"/>
            <a:t>Agile</a:t>
          </a:r>
        </a:p>
      </dgm:t>
    </dgm:pt>
    <dgm:pt modelId="{38DFE725-D016-4A79-86BF-611047784EB4}" type="parTrans" cxnId="{698E1859-F939-4631-A434-98B83250C7A7}">
      <dgm:prSet/>
      <dgm:spPr/>
      <dgm:t>
        <a:bodyPr/>
        <a:lstStyle/>
        <a:p>
          <a:endParaRPr lang="en-US"/>
        </a:p>
      </dgm:t>
    </dgm:pt>
    <dgm:pt modelId="{57F1D86F-8FC3-403C-A84F-43A916CB2A84}" type="sibTrans" cxnId="{698E1859-F939-4631-A434-98B83250C7A7}">
      <dgm:prSet/>
      <dgm:spPr/>
      <dgm:t>
        <a:bodyPr/>
        <a:lstStyle/>
        <a:p>
          <a:endParaRPr lang="en-US"/>
        </a:p>
      </dgm:t>
    </dgm:pt>
    <dgm:pt modelId="{BF7652E6-93BE-4B5F-B953-764C801999E9}">
      <dgm:prSet phldrT="[Text]">
        <dgm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>
              <a:latin typeface="Arial" pitchFamily="34" charset="0"/>
              <a:cs typeface="Arial" pitchFamily="34" charset="0"/>
            </a:rPr>
            <a:t>3 </a:t>
          </a:r>
          <a:r>
            <a:rPr lang="en-US" dirty="0"/>
            <a:t>ms</a:t>
          </a:r>
        </a:p>
      </dgm:t>
    </dgm:pt>
    <dgm:pt modelId="{0F558523-6550-4289-B642-00074A6EAD9E}" type="parTrans" cxnId="{4F61F16D-8A09-4EC9-9E7B-93765D97DAD2}">
      <dgm:prSet/>
      <dgm:spPr/>
      <dgm:t>
        <a:bodyPr/>
        <a:lstStyle/>
        <a:p>
          <a:endParaRPr lang="en-US"/>
        </a:p>
      </dgm:t>
    </dgm:pt>
    <dgm:pt modelId="{E5643CE6-7FF3-46E7-8A27-B42E273D38FB}" type="sibTrans" cxnId="{4F61F16D-8A09-4EC9-9E7B-93765D97DAD2}">
      <dgm:prSet/>
      <dgm:spPr/>
      <dgm:t>
        <a:bodyPr/>
        <a:lstStyle/>
        <a:p>
          <a:endParaRPr lang="en-US"/>
        </a:p>
      </dgm:t>
    </dgm:pt>
    <dgm:pt modelId="{F9B70CC2-4AAC-4EC6-B50E-5067D5407BC3}">
      <dgm:prSet custT="1"/>
      <dgm:spPr/>
      <dgm:t>
        <a:bodyPr/>
        <a:lstStyle/>
        <a:p>
          <a:r>
            <a:rPr lang="en-US" sz="1800" dirty="0"/>
            <a:t>Real time communication</a:t>
          </a:r>
        </a:p>
      </dgm:t>
    </dgm:pt>
    <dgm:pt modelId="{4D83267A-FF11-4F98-BD0E-2B25E24E3496}" type="parTrans" cxnId="{FAFF33B9-3F7F-4393-BFC3-4C8C2E8B2B66}">
      <dgm:prSet/>
      <dgm:spPr/>
      <dgm:t>
        <a:bodyPr/>
        <a:lstStyle/>
        <a:p>
          <a:endParaRPr lang="en-US"/>
        </a:p>
      </dgm:t>
    </dgm:pt>
    <dgm:pt modelId="{6134B6CF-69E4-4E4A-AAFC-900C4836CB60}" type="sibTrans" cxnId="{FAFF33B9-3F7F-4393-BFC3-4C8C2E8B2B66}">
      <dgm:prSet/>
      <dgm:spPr/>
      <dgm:t>
        <a:bodyPr/>
        <a:lstStyle/>
        <a:p>
          <a:endParaRPr lang="en-US"/>
        </a:p>
      </dgm:t>
    </dgm:pt>
    <dgm:pt modelId="{3626FDB3-D974-45D3-9557-C8D92A48D241}">
      <dgm:prSet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FASTEST</a:t>
          </a:r>
        </a:p>
        <a:p>
          <a:r>
            <a:rPr lang="en-US" dirty="0">
              <a:latin typeface="Arial" pitchFamily="34" charset="0"/>
              <a:cs typeface="Arial" pitchFamily="34" charset="0"/>
            </a:rPr>
            <a:t>2 wks</a:t>
          </a:r>
        </a:p>
      </dgm:t>
    </dgm:pt>
    <dgm:pt modelId="{2FDFA36E-877C-44A2-B14B-71C98518FDE0}" type="parTrans" cxnId="{262A3EAF-99CE-4817-AE23-9A359F33780F}">
      <dgm:prSet/>
      <dgm:spPr/>
      <dgm:t>
        <a:bodyPr/>
        <a:lstStyle/>
        <a:p>
          <a:endParaRPr lang="en-US"/>
        </a:p>
      </dgm:t>
    </dgm:pt>
    <dgm:pt modelId="{F35D5F01-46E9-4EEF-AAB5-49DA16360B84}" type="sibTrans" cxnId="{262A3EAF-99CE-4817-AE23-9A359F33780F}">
      <dgm:prSet/>
      <dgm:spPr/>
      <dgm:t>
        <a:bodyPr/>
        <a:lstStyle/>
        <a:p>
          <a:endParaRPr lang="en-US"/>
        </a:p>
      </dgm:t>
    </dgm:pt>
    <dgm:pt modelId="{62640407-3A55-4395-8048-611452F5C1B2}" type="pres">
      <dgm:prSet presAssocID="{F26956B2-FFCA-4376-9413-E49A3E7D26D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6FB411E-6144-4FC8-90E7-DCF9AC70A830}" type="pres">
      <dgm:prSet presAssocID="{5B4B2C31-0F7E-4CA1-B4E1-E9D4C501B420}" presName="hierRoot1" presStyleCnt="0"/>
      <dgm:spPr/>
    </dgm:pt>
    <dgm:pt modelId="{2E361AFA-32C4-46C0-8074-841C71F3A694}" type="pres">
      <dgm:prSet presAssocID="{5B4B2C31-0F7E-4CA1-B4E1-E9D4C501B420}" presName="composite" presStyleCnt="0"/>
      <dgm:spPr/>
    </dgm:pt>
    <dgm:pt modelId="{1C31D24D-52FB-48BB-BE67-9022A0345E41}" type="pres">
      <dgm:prSet presAssocID="{5B4B2C31-0F7E-4CA1-B4E1-E9D4C501B420}" presName="background" presStyleLbl="node0" presStyleIdx="0" presStyleCnt="1"/>
      <dgm:spPr/>
    </dgm:pt>
    <dgm:pt modelId="{2402BD8E-7288-4A33-800B-91B778F59875}" type="pres">
      <dgm:prSet presAssocID="{5B4B2C31-0F7E-4CA1-B4E1-E9D4C501B420}" presName="text" presStyleLbl="fgAcc0" presStyleIdx="0" presStyleCnt="1" custScaleX="189277" custLinFactNeighborX="-7736" custLinFactNeighborY="-87279">
        <dgm:presLayoutVars>
          <dgm:chPref val="3"/>
        </dgm:presLayoutVars>
      </dgm:prSet>
      <dgm:spPr/>
    </dgm:pt>
    <dgm:pt modelId="{824D98F4-6714-455C-A2D1-29DF42BA4E68}" type="pres">
      <dgm:prSet presAssocID="{5B4B2C31-0F7E-4CA1-B4E1-E9D4C501B420}" presName="hierChild2" presStyleCnt="0"/>
      <dgm:spPr/>
    </dgm:pt>
    <dgm:pt modelId="{45602C4B-65F8-44B2-9C44-197139008A90}" type="pres">
      <dgm:prSet presAssocID="{A4B1BCBD-8727-44C3-A5BF-E66AF1D93861}" presName="Name10" presStyleLbl="parChTrans1D2" presStyleIdx="0" presStyleCnt="3"/>
      <dgm:spPr/>
    </dgm:pt>
    <dgm:pt modelId="{2448EBDC-D83C-4ED2-A404-9B92AC1B2C01}" type="pres">
      <dgm:prSet presAssocID="{B5949AAA-95B5-4C93-901C-863A925462A4}" presName="hierRoot2" presStyleCnt="0"/>
      <dgm:spPr/>
    </dgm:pt>
    <dgm:pt modelId="{D9F84369-4C19-404E-8D01-7FEFDFCAE6C2}" type="pres">
      <dgm:prSet presAssocID="{B5949AAA-95B5-4C93-901C-863A925462A4}" presName="composite2" presStyleCnt="0"/>
      <dgm:spPr/>
    </dgm:pt>
    <dgm:pt modelId="{36C7069F-76DC-45DC-B290-172D3443D50E}" type="pres">
      <dgm:prSet presAssocID="{B5949AAA-95B5-4C93-901C-863A925462A4}" presName="background2" presStyleLbl="node2" presStyleIdx="0" presStyleCnt="3"/>
      <dgm:spPr/>
    </dgm:pt>
    <dgm:pt modelId="{FA5ECA88-E307-487C-BE0C-B248E9545776}" type="pres">
      <dgm:prSet presAssocID="{B5949AAA-95B5-4C93-901C-863A925462A4}" presName="text2" presStyleLbl="fgAcc2" presStyleIdx="0" presStyleCnt="3" custScaleX="143334">
        <dgm:presLayoutVars>
          <dgm:chPref val="3"/>
        </dgm:presLayoutVars>
      </dgm:prSet>
      <dgm:spPr/>
    </dgm:pt>
    <dgm:pt modelId="{D290E14E-F8CD-4BB5-8D01-E2335B8BE192}" type="pres">
      <dgm:prSet presAssocID="{B5949AAA-95B5-4C93-901C-863A925462A4}" presName="hierChild3" presStyleCnt="0"/>
      <dgm:spPr/>
    </dgm:pt>
    <dgm:pt modelId="{E4CC1A09-D1F4-4B46-956C-9FD92ABF1BD1}" type="pres">
      <dgm:prSet presAssocID="{F3E78860-28DA-434B-A9B9-F9D90C6CC789}" presName="Name17" presStyleLbl="parChTrans1D3" presStyleIdx="0" presStyleCnt="6"/>
      <dgm:spPr/>
    </dgm:pt>
    <dgm:pt modelId="{C2E89004-F124-47D7-834F-02EDBBE345A8}" type="pres">
      <dgm:prSet presAssocID="{80750C3E-913B-4D53-A688-F7A6E6FDA96C}" presName="hierRoot3" presStyleCnt="0"/>
      <dgm:spPr/>
    </dgm:pt>
    <dgm:pt modelId="{E2733509-4824-4F01-987F-CDA50DCE3EB0}" type="pres">
      <dgm:prSet presAssocID="{80750C3E-913B-4D53-A688-F7A6E6FDA96C}" presName="composite3" presStyleCnt="0"/>
      <dgm:spPr/>
    </dgm:pt>
    <dgm:pt modelId="{6991F60E-C38D-4101-B779-605A1B521D1D}" type="pres">
      <dgm:prSet presAssocID="{80750C3E-913B-4D53-A688-F7A6E6FDA96C}" presName="background3" presStyleLbl="node3" presStyleIdx="0" presStyleCnt="6"/>
      <dgm:spPr/>
    </dgm:pt>
    <dgm:pt modelId="{B50E38A3-31BC-4423-ABC6-F042D300195A}" type="pres">
      <dgm:prSet presAssocID="{80750C3E-913B-4D53-A688-F7A6E6FDA96C}" presName="text3" presStyleLbl="fgAcc3" presStyleIdx="0" presStyleCnt="6">
        <dgm:presLayoutVars>
          <dgm:chPref val="3"/>
        </dgm:presLayoutVars>
      </dgm:prSet>
      <dgm:spPr/>
    </dgm:pt>
    <dgm:pt modelId="{637A6B76-76C4-495B-8608-30C06DF7EFE1}" type="pres">
      <dgm:prSet presAssocID="{80750C3E-913B-4D53-A688-F7A6E6FDA96C}" presName="hierChild4" presStyleCnt="0"/>
      <dgm:spPr/>
    </dgm:pt>
    <dgm:pt modelId="{F99F1B5C-CEA9-4DAA-8DA9-A35821772D85}" type="pres">
      <dgm:prSet presAssocID="{BD629556-11B4-4072-A5F2-5E89FB5F2AF0}" presName="Name17" presStyleLbl="parChTrans1D3" presStyleIdx="1" presStyleCnt="6"/>
      <dgm:spPr/>
    </dgm:pt>
    <dgm:pt modelId="{297D3CDC-050D-45F0-8B31-38DD52CC5AEB}" type="pres">
      <dgm:prSet presAssocID="{F7F45925-C78F-4680-885B-63578BEE2B46}" presName="hierRoot3" presStyleCnt="0"/>
      <dgm:spPr/>
    </dgm:pt>
    <dgm:pt modelId="{AE284D71-1713-471D-B086-E135400AA24A}" type="pres">
      <dgm:prSet presAssocID="{F7F45925-C78F-4680-885B-63578BEE2B46}" presName="composite3" presStyleCnt="0"/>
      <dgm:spPr/>
    </dgm:pt>
    <dgm:pt modelId="{D17E20AD-3DD1-41C3-BAD6-81AA837A343C}" type="pres">
      <dgm:prSet presAssocID="{F7F45925-C78F-4680-885B-63578BEE2B46}" presName="background3" presStyleLbl="node3" presStyleIdx="1" presStyleCnt="6"/>
      <dgm:spPr/>
    </dgm:pt>
    <dgm:pt modelId="{D33FAEB5-0890-4984-92F9-94AEF281803A}" type="pres">
      <dgm:prSet presAssocID="{F7F45925-C78F-4680-885B-63578BEE2B46}" presName="text3" presStyleLbl="fgAcc3" presStyleIdx="1" presStyleCnt="6">
        <dgm:presLayoutVars>
          <dgm:chPref val="3"/>
        </dgm:presLayoutVars>
      </dgm:prSet>
      <dgm:spPr/>
    </dgm:pt>
    <dgm:pt modelId="{A3A6937B-63E0-44B5-8248-ED2B6324B473}" type="pres">
      <dgm:prSet presAssocID="{F7F45925-C78F-4680-885B-63578BEE2B46}" presName="hierChild4" presStyleCnt="0"/>
      <dgm:spPr/>
    </dgm:pt>
    <dgm:pt modelId="{605544E3-8AA6-4AEF-90E5-13CE523BE259}" type="pres">
      <dgm:prSet presAssocID="{2C456544-466D-4EBF-BA80-BBFBD73D5EAA}" presName="Name10" presStyleLbl="parChTrans1D2" presStyleIdx="1" presStyleCnt="3"/>
      <dgm:spPr/>
    </dgm:pt>
    <dgm:pt modelId="{7D4FD0EC-EF35-4104-A7E3-0688B9BEAF06}" type="pres">
      <dgm:prSet presAssocID="{72DBBF49-8243-4368-BD5D-C58F1AD7A343}" presName="hierRoot2" presStyleCnt="0"/>
      <dgm:spPr/>
    </dgm:pt>
    <dgm:pt modelId="{D3837E7F-C4AF-4627-AB96-66B3207B1F62}" type="pres">
      <dgm:prSet presAssocID="{72DBBF49-8243-4368-BD5D-C58F1AD7A343}" presName="composite2" presStyleCnt="0"/>
      <dgm:spPr/>
    </dgm:pt>
    <dgm:pt modelId="{2D193862-C8B3-4DBF-9354-4D0C60EF4B38}" type="pres">
      <dgm:prSet presAssocID="{72DBBF49-8243-4368-BD5D-C58F1AD7A343}" presName="background2" presStyleLbl="node2" presStyleIdx="1" presStyleCnt="3"/>
      <dgm:spPr/>
    </dgm:pt>
    <dgm:pt modelId="{3E2006A8-D2D4-4747-B5D9-7D0023D44BFA}" type="pres">
      <dgm:prSet presAssocID="{72DBBF49-8243-4368-BD5D-C58F1AD7A343}" presName="text2" presStyleLbl="fgAcc2" presStyleIdx="1" presStyleCnt="3" custScaleX="144889">
        <dgm:presLayoutVars>
          <dgm:chPref val="3"/>
        </dgm:presLayoutVars>
      </dgm:prSet>
      <dgm:spPr/>
    </dgm:pt>
    <dgm:pt modelId="{8A2C0186-ED69-42C9-AB40-A48906A77AC4}" type="pres">
      <dgm:prSet presAssocID="{72DBBF49-8243-4368-BD5D-C58F1AD7A343}" presName="hierChild3" presStyleCnt="0"/>
      <dgm:spPr/>
    </dgm:pt>
    <dgm:pt modelId="{72FF5AFC-9681-4ABF-8609-F381BF651191}" type="pres">
      <dgm:prSet presAssocID="{0F558523-6550-4289-B642-00074A6EAD9E}" presName="Name17" presStyleLbl="parChTrans1D3" presStyleIdx="2" presStyleCnt="6"/>
      <dgm:spPr/>
    </dgm:pt>
    <dgm:pt modelId="{865A41B5-CDF7-45D2-99E4-24D8BADB319D}" type="pres">
      <dgm:prSet presAssocID="{BF7652E6-93BE-4B5F-B953-764C801999E9}" presName="hierRoot3" presStyleCnt="0"/>
      <dgm:spPr/>
    </dgm:pt>
    <dgm:pt modelId="{FFD81C77-2FE6-4C1E-B31A-477033E2B81E}" type="pres">
      <dgm:prSet presAssocID="{BF7652E6-93BE-4B5F-B953-764C801999E9}" presName="composite3" presStyleCnt="0"/>
      <dgm:spPr/>
    </dgm:pt>
    <dgm:pt modelId="{ED6D203E-2E1F-41CC-ABFF-A7075E66AD35}" type="pres">
      <dgm:prSet presAssocID="{BF7652E6-93BE-4B5F-B953-764C801999E9}" presName="background3" presStyleLbl="node3" presStyleIdx="2" presStyleCnt="6"/>
      <dgm:spPr/>
    </dgm:pt>
    <dgm:pt modelId="{0D926E45-B7D4-47B7-978F-29D8E34DAC1C}" type="pres">
      <dgm:prSet presAssocID="{BF7652E6-93BE-4B5F-B953-764C801999E9}" presName="text3" presStyleLbl="fgAcc3" presStyleIdx="2" presStyleCnt="6">
        <dgm:presLayoutVars>
          <dgm:chPref val="3"/>
        </dgm:presLayoutVars>
      </dgm:prSet>
      <dgm:spPr/>
    </dgm:pt>
    <dgm:pt modelId="{46A61EB4-6576-42D5-84EC-0D9EFFD0B58B}" type="pres">
      <dgm:prSet presAssocID="{BF7652E6-93BE-4B5F-B953-764C801999E9}" presName="hierChild4" presStyleCnt="0"/>
      <dgm:spPr/>
    </dgm:pt>
    <dgm:pt modelId="{FA4C1A12-B8C5-4975-B033-F552CB46D6DB}" type="pres">
      <dgm:prSet presAssocID="{B1614CE7-F1D5-4AAC-BE47-6048BF09CB9B}" presName="Name17" presStyleLbl="parChTrans1D3" presStyleIdx="3" presStyleCnt="6"/>
      <dgm:spPr/>
    </dgm:pt>
    <dgm:pt modelId="{D4D01F57-AD53-40B3-9E5A-619092D6FE70}" type="pres">
      <dgm:prSet presAssocID="{20E65F31-43E0-4820-A26E-FBEE0D810C77}" presName="hierRoot3" presStyleCnt="0"/>
      <dgm:spPr/>
    </dgm:pt>
    <dgm:pt modelId="{D538FF2C-5914-4448-B9B0-2BC7BEB74446}" type="pres">
      <dgm:prSet presAssocID="{20E65F31-43E0-4820-A26E-FBEE0D810C77}" presName="composite3" presStyleCnt="0"/>
      <dgm:spPr/>
    </dgm:pt>
    <dgm:pt modelId="{313245E1-77B3-40A0-B266-FFDF4CA1072C}" type="pres">
      <dgm:prSet presAssocID="{20E65F31-43E0-4820-A26E-FBEE0D810C77}" presName="background3" presStyleLbl="node3" presStyleIdx="3" presStyleCnt="6"/>
      <dgm:spPr/>
    </dgm:pt>
    <dgm:pt modelId="{BD520676-A7B6-4E43-B78D-E4B4E0C1073D}" type="pres">
      <dgm:prSet presAssocID="{20E65F31-43E0-4820-A26E-FBEE0D810C77}" presName="text3" presStyleLbl="fgAcc3" presStyleIdx="3" presStyleCnt="6">
        <dgm:presLayoutVars>
          <dgm:chPref val="3"/>
        </dgm:presLayoutVars>
      </dgm:prSet>
      <dgm:spPr/>
    </dgm:pt>
    <dgm:pt modelId="{E669F2E8-A663-4488-9570-7149CF0BAF5F}" type="pres">
      <dgm:prSet presAssocID="{20E65F31-43E0-4820-A26E-FBEE0D810C77}" presName="hierChild4" presStyleCnt="0"/>
      <dgm:spPr/>
    </dgm:pt>
    <dgm:pt modelId="{8876EEE8-DD39-46B6-BF78-EC6FA6AB68AC}" type="pres">
      <dgm:prSet presAssocID="{38DFE725-D016-4A79-86BF-611047784EB4}" presName="Name10" presStyleLbl="parChTrans1D2" presStyleIdx="2" presStyleCnt="3"/>
      <dgm:spPr/>
    </dgm:pt>
    <dgm:pt modelId="{6B68F2E0-83AC-4C83-8525-769F38616706}" type="pres">
      <dgm:prSet presAssocID="{6945C90D-A6FC-452B-B123-B27D7788F3EC}" presName="hierRoot2" presStyleCnt="0"/>
      <dgm:spPr/>
    </dgm:pt>
    <dgm:pt modelId="{123F7A2A-F143-43B2-8163-7C3EC5D078D7}" type="pres">
      <dgm:prSet presAssocID="{6945C90D-A6FC-452B-B123-B27D7788F3EC}" presName="composite2" presStyleCnt="0"/>
      <dgm:spPr/>
    </dgm:pt>
    <dgm:pt modelId="{BDBF757E-E55B-477B-9AEA-1B3A8C985ACE}" type="pres">
      <dgm:prSet presAssocID="{6945C90D-A6FC-452B-B123-B27D7788F3EC}" presName="background2" presStyleLbl="node2" presStyleIdx="2" presStyleCnt="3"/>
      <dgm:spPr/>
    </dgm:pt>
    <dgm:pt modelId="{9AFC33E5-341C-4C14-9497-D5BAE3CF9D06}" type="pres">
      <dgm:prSet presAssocID="{6945C90D-A6FC-452B-B123-B27D7788F3EC}" presName="text2" presStyleLbl="fgAcc2" presStyleIdx="2" presStyleCnt="3" custScaleX="138801">
        <dgm:presLayoutVars>
          <dgm:chPref val="3"/>
        </dgm:presLayoutVars>
      </dgm:prSet>
      <dgm:spPr/>
    </dgm:pt>
    <dgm:pt modelId="{FE055B97-2D5B-48FC-AFEA-D783A40B3885}" type="pres">
      <dgm:prSet presAssocID="{6945C90D-A6FC-452B-B123-B27D7788F3EC}" presName="hierChild3" presStyleCnt="0"/>
      <dgm:spPr/>
    </dgm:pt>
    <dgm:pt modelId="{EA39E132-0783-4C4A-91A7-56A06FC1D948}" type="pres">
      <dgm:prSet presAssocID="{2FDFA36E-877C-44A2-B14B-71C98518FDE0}" presName="Name17" presStyleLbl="parChTrans1D3" presStyleIdx="4" presStyleCnt="6"/>
      <dgm:spPr/>
    </dgm:pt>
    <dgm:pt modelId="{8E97169F-F04B-4838-AC4E-25490AA34AAB}" type="pres">
      <dgm:prSet presAssocID="{3626FDB3-D974-45D3-9557-C8D92A48D241}" presName="hierRoot3" presStyleCnt="0"/>
      <dgm:spPr/>
    </dgm:pt>
    <dgm:pt modelId="{3CAFF812-D4E3-4F58-B7E8-6D666EAD2DD9}" type="pres">
      <dgm:prSet presAssocID="{3626FDB3-D974-45D3-9557-C8D92A48D241}" presName="composite3" presStyleCnt="0"/>
      <dgm:spPr/>
    </dgm:pt>
    <dgm:pt modelId="{81B76ED9-A3B6-4DBE-9A70-65748228309B}" type="pres">
      <dgm:prSet presAssocID="{3626FDB3-D974-45D3-9557-C8D92A48D241}" presName="background3" presStyleLbl="node3" presStyleIdx="4" presStyleCnt="6"/>
      <dgm:spPr/>
    </dgm:pt>
    <dgm:pt modelId="{4E02FA9F-9F39-46F7-9A88-4684CBB3E36B}" type="pres">
      <dgm:prSet presAssocID="{3626FDB3-D974-45D3-9557-C8D92A48D241}" presName="text3" presStyleLbl="fgAcc3" presStyleIdx="4" presStyleCnt="6">
        <dgm:presLayoutVars>
          <dgm:chPref val="3"/>
        </dgm:presLayoutVars>
      </dgm:prSet>
      <dgm:spPr/>
    </dgm:pt>
    <dgm:pt modelId="{9DA20097-5233-4F14-B3E1-AE35DCCE80FC}" type="pres">
      <dgm:prSet presAssocID="{3626FDB3-D974-45D3-9557-C8D92A48D241}" presName="hierChild4" presStyleCnt="0"/>
      <dgm:spPr/>
    </dgm:pt>
    <dgm:pt modelId="{5DC8A77A-08D9-4BAB-87E4-B1DE3A5B35F9}" type="pres">
      <dgm:prSet presAssocID="{4D83267A-FF11-4F98-BD0E-2B25E24E3496}" presName="Name17" presStyleLbl="parChTrans1D3" presStyleIdx="5" presStyleCnt="6"/>
      <dgm:spPr/>
    </dgm:pt>
    <dgm:pt modelId="{7DCB8ED0-BD5F-4489-B972-1F27918FE135}" type="pres">
      <dgm:prSet presAssocID="{F9B70CC2-4AAC-4EC6-B50E-5067D5407BC3}" presName="hierRoot3" presStyleCnt="0"/>
      <dgm:spPr/>
    </dgm:pt>
    <dgm:pt modelId="{81A08E3E-6B8C-4650-BBB4-DD56A3D0D3C0}" type="pres">
      <dgm:prSet presAssocID="{F9B70CC2-4AAC-4EC6-B50E-5067D5407BC3}" presName="composite3" presStyleCnt="0"/>
      <dgm:spPr/>
    </dgm:pt>
    <dgm:pt modelId="{B753E771-2049-42D7-A366-1D98D0A9B8EF}" type="pres">
      <dgm:prSet presAssocID="{F9B70CC2-4AAC-4EC6-B50E-5067D5407BC3}" presName="background3" presStyleLbl="node3" presStyleIdx="5" presStyleCnt="6"/>
      <dgm:spPr/>
    </dgm:pt>
    <dgm:pt modelId="{E011FEC5-632B-48B8-B161-95E78ACB1E68}" type="pres">
      <dgm:prSet presAssocID="{F9B70CC2-4AAC-4EC6-B50E-5067D5407BC3}" presName="text3" presStyleLbl="fgAcc3" presStyleIdx="5" presStyleCnt="6">
        <dgm:presLayoutVars>
          <dgm:chPref val="3"/>
        </dgm:presLayoutVars>
      </dgm:prSet>
      <dgm:spPr/>
    </dgm:pt>
    <dgm:pt modelId="{56348A3B-6EF1-4023-BA6A-C3409ED7AE24}" type="pres">
      <dgm:prSet presAssocID="{F9B70CC2-4AAC-4EC6-B50E-5067D5407BC3}" presName="hierChild4" presStyleCnt="0"/>
      <dgm:spPr/>
    </dgm:pt>
  </dgm:ptLst>
  <dgm:cxnLst>
    <dgm:cxn modelId="{7FD6E104-87F6-4ACF-9BD8-37FC85311A52}" type="presOf" srcId="{F26956B2-FFCA-4376-9413-E49A3E7D26D9}" destId="{62640407-3A55-4395-8048-611452F5C1B2}" srcOrd="0" destOrd="0" presId="urn:microsoft.com/office/officeart/2005/8/layout/hierarchy1"/>
    <dgm:cxn modelId="{BC166905-13F2-426D-80B5-8F0D5DAB7A5A}" type="presOf" srcId="{6945C90D-A6FC-452B-B123-B27D7788F3EC}" destId="{9AFC33E5-341C-4C14-9497-D5BAE3CF9D06}" srcOrd="0" destOrd="0" presId="urn:microsoft.com/office/officeart/2005/8/layout/hierarchy1"/>
    <dgm:cxn modelId="{66769606-F6B3-421C-A45C-BF382726544A}" type="presOf" srcId="{F9B70CC2-4AAC-4EC6-B50E-5067D5407BC3}" destId="{E011FEC5-632B-48B8-B161-95E78ACB1E68}" srcOrd="0" destOrd="0" presId="urn:microsoft.com/office/officeart/2005/8/layout/hierarchy1"/>
    <dgm:cxn modelId="{CC42950E-B2F8-448C-B580-8ECAE9DEFC15}" type="presOf" srcId="{A4B1BCBD-8727-44C3-A5BF-E66AF1D93861}" destId="{45602C4B-65F8-44B2-9C44-197139008A90}" srcOrd="0" destOrd="0" presId="urn:microsoft.com/office/officeart/2005/8/layout/hierarchy1"/>
    <dgm:cxn modelId="{70B01116-285A-4AE5-A3E5-8B23A1D72FEA}" type="presOf" srcId="{72DBBF49-8243-4368-BD5D-C58F1AD7A343}" destId="{3E2006A8-D2D4-4747-B5D9-7D0023D44BFA}" srcOrd="0" destOrd="0" presId="urn:microsoft.com/office/officeart/2005/8/layout/hierarchy1"/>
    <dgm:cxn modelId="{61935B1B-59F3-4985-82FD-B2AA2813E218}" srcId="{72DBBF49-8243-4368-BD5D-C58F1AD7A343}" destId="{20E65F31-43E0-4820-A26E-FBEE0D810C77}" srcOrd="1" destOrd="0" parTransId="{B1614CE7-F1D5-4AAC-BE47-6048BF09CB9B}" sibTransId="{8F96CFAE-770D-4B1D-BA37-C06D57A27196}"/>
    <dgm:cxn modelId="{B9062D32-C052-4B50-8991-0E5677A6A164}" type="presOf" srcId="{F7F45925-C78F-4680-885B-63578BEE2B46}" destId="{D33FAEB5-0890-4984-92F9-94AEF281803A}" srcOrd="0" destOrd="0" presId="urn:microsoft.com/office/officeart/2005/8/layout/hierarchy1"/>
    <dgm:cxn modelId="{91116A36-62D8-4ADD-AAE3-C2E212A396C0}" type="presOf" srcId="{B5949AAA-95B5-4C93-901C-863A925462A4}" destId="{FA5ECA88-E307-487C-BE0C-B248E9545776}" srcOrd="0" destOrd="0" presId="urn:microsoft.com/office/officeart/2005/8/layout/hierarchy1"/>
    <dgm:cxn modelId="{7B1B3B3F-27CB-492A-AF48-7E4ACCE733A9}" type="presOf" srcId="{BD629556-11B4-4072-A5F2-5E89FB5F2AF0}" destId="{F99F1B5C-CEA9-4DAA-8DA9-A35821772D85}" srcOrd="0" destOrd="0" presId="urn:microsoft.com/office/officeart/2005/8/layout/hierarchy1"/>
    <dgm:cxn modelId="{BE5D5843-8358-473A-A4CB-A7F2F10C732F}" srcId="{F26956B2-FFCA-4376-9413-E49A3E7D26D9}" destId="{5B4B2C31-0F7E-4CA1-B4E1-E9D4C501B420}" srcOrd="0" destOrd="0" parTransId="{EE5441E2-94EB-4382-804B-F148942C1A9A}" sibTransId="{205D9032-02A4-4767-A1DA-CCB813ED8EA7}"/>
    <dgm:cxn modelId="{7302656D-68BF-4E36-9580-E88DFC6A08FC}" type="presOf" srcId="{F3E78860-28DA-434B-A9B9-F9D90C6CC789}" destId="{E4CC1A09-D1F4-4B46-956C-9FD92ABF1BD1}" srcOrd="0" destOrd="0" presId="urn:microsoft.com/office/officeart/2005/8/layout/hierarchy1"/>
    <dgm:cxn modelId="{4F61F16D-8A09-4EC9-9E7B-93765D97DAD2}" srcId="{72DBBF49-8243-4368-BD5D-C58F1AD7A343}" destId="{BF7652E6-93BE-4B5F-B953-764C801999E9}" srcOrd="0" destOrd="0" parTransId="{0F558523-6550-4289-B642-00074A6EAD9E}" sibTransId="{E5643CE6-7FF3-46E7-8A27-B42E273D38FB}"/>
    <dgm:cxn modelId="{C6B55A4E-EB4B-4DE6-A387-D0D42FB68292}" type="presOf" srcId="{5B4B2C31-0F7E-4CA1-B4E1-E9D4C501B420}" destId="{2402BD8E-7288-4A33-800B-91B778F59875}" srcOrd="0" destOrd="0" presId="urn:microsoft.com/office/officeart/2005/8/layout/hierarchy1"/>
    <dgm:cxn modelId="{698E1859-F939-4631-A434-98B83250C7A7}" srcId="{5B4B2C31-0F7E-4CA1-B4E1-E9D4C501B420}" destId="{6945C90D-A6FC-452B-B123-B27D7788F3EC}" srcOrd="2" destOrd="0" parTransId="{38DFE725-D016-4A79-86BF-611047784EB4}" sibTransId="{57F1D86F-8FC3-403C-A84F-43A916CB2A84}"/>
    <dgm:cxn modelId="{78398F86-A403-4BA0-8913-BE55D82A6F32}" type="presOf" srcId="{B1614CE7-F1D5-4AAC-BE47-6048BF09CB9B}" destId="{FA4C1A12-B8C5-4975-B033-F552CB46D6DB}" srcOrd="0" destOrd="0" presId="urn:microsoft.com/office/officeart/2005/8/layout/hierarchy1"/>
    <dgm:cxn modelId="{883A4195-2969-4D88-A9C3-77915A6D1F31}" type="presOf" srcId="{2C456544-466D-4EBF-BA80-BBFBD73D5EAA}" destId="{605544E3-8AA6-4AEF-90E5-13CE523BE259}" srcOrd="0" destOrd="0" presId="urn:microsoft.com/office/officeart/2005/8/layout/hierarchy1"/>
    <dgm:cxn modelId="{7F904B9F-78E1-441E-B3E7-9F6B596D0DD3}" srcId="{B5949AAA-95B5-4C93-901C-863A925462A4}" destId="{80750C3E-913B-4D53-A688-F7A6E6FDA96C}" srcOrd="0" destOrd="0" parTransId="{F3E78860-28DA-434B-A9B9-F9D90C6CC789}" sibTransId="{841D7F20-850C-4DFC-ABE0-1072E692E8D9}"/>
    <dgm:cxn modelId="{7CB8CFA1-249C-438E-933F-87EB7601046E}" type="presOf" srcId="{2FDFA36E-877C-44A2-B14B-71C98518FDE0}" destId="{EA39E132-0783-4C4A-91A7-56A06FC1D948}" srcOrd="0" destOrd="0" presId="urn:microsoft.com/office/officeart/2005/8/layout/hierarchy1"/>
    <dgm:cxn modelId="{C924B3A6-5998-4EFD-BBB3-BE8B693CC3EC}" type="presOf" srcId="{4D83267A-FF11-4F98-BD0E-2B25E24E3496}" destId="{5DC8A77A-08D9-4BAB-87E4-B1DE3A5B35F9}" srcOrd="0" destOrd="0" presId="urn:microsoft.com/office/officeart/2005/8/layout/hierarchy1"/>
    <dgm:cxn modelId="{262A3EAF-99CE-4817-AE23-9A359F33780F}" srcId="{6945C90D-A6FC-452B-B123-B27D7788F3EC}" destId="{3626FDB3-D974-45D3-9557-C8D92A48D241}" srcOrd="0" destOrd="0" parTransId="{2FDFA36E-877C-44A2-B14B-71C98518FDE0}" sibTransId="{F35D5F01-46E9-4EEF-AAB5-49DA16360B84}"/>
    <dgm:cxn modelId="{1C9844B0-5762-46E0-BF85-1ECF5D144934}" srcId="{5B4B2C31-0F7E-4CA1-B4E1-E9D4C501B420}" destId="{B5949AAA-95B5-4C93-901C-863A925462A4}" srcOrd="0" destOrd="0" parTransId="{A4B1BCBD-8727-44C3-A5BF-E66AF1D93861}" sibTransId="{7CDE139B-96D7-41E5-881F-808A355B74D8}"/>
    <dgm:cxn modelId="{2B96DCB1-8D67-4068-8B82-E0528B8A29FD}" srcId="{B5949AAA-95B5-4C93-901C-863A925462A4}" destId="{F7F45925-C78F-4680-885B-63578BEE2B46}" srcOrd="1" destOrd="0" parTransId="{BD629556-11B4-4072-A5F2-5E89FB5F2AF0}" sibTransId="{C20F722E-2A85-41E2-BFF2-F831167737B8}"/>
    <dgm:cxn modelId="{FAFF33B9-3F7F-4393-BFC3-4C8C2E8B2B66}" srcId="{6945C90D-A6FC-452B-B123-B27D7788F3EC}" destId="{F9B70CC2-4AAC-4EC6-B50E-5067D5407BC3}" srcOrd="1" destOrd="0" parTransId="{4D83267A-FF11-4F98-BD0E-2B25E24E3496}" sibTransId="{6134B6CF-69E4-4E4A-AAFC-900C4836CB60}"/>
    <dgm:cxn modelId="{644B11BF-4027-453C-9A23-1F38E746810A}" type="presOf" srcId="{38DFE725-D016-4A79-86BF-611047784EB4}" destId="{8876EEE8-DD39-46B6-BF78-EC6FA6AB68AC}" srcOrd="0" destOrd="0" presId="urn:microsoft.com/office/officeart/2005/8/layout/hierarchy1"/>
    <dgm:cxn modelId="{E3F22ACF-49DE-4C8A-BB8F-7A67C390FBA9}" type="presOf" srcId="{3626FDB3-D974-45D3-9557-C8D92A48D241}" destId="{4E02FA9F-9F39-46F7-9A88-4684CBB3E36B}" srcOrd="0" destOrd="0" presId="urn:microsoft.com/office/officeart/2005/8/layout/hierarchy1"/>
    <dgm:cxn modelId="{0B43F1D3-EEB3-4F8D-A8D7-0AEF87658CCA}" type="presOf" srcId="{80750C3E-913B-4D53-A688-F7A6E6FDA96C}" destId="{B50E38A3-31BC-4423-ABC6-F042D300195A}" srcOrd="0" destOrd="0" presId="urn:microsoft.com/office/officeart/2005/8/layout/hierarchy1"/>
    <dgm:cxn modelId="{729FF3DB-DB8B-4D32-ACC3-F3C3D8D1A6B7}" type="presOf" srcId="{BF7652E6-93BE-4B5F-B953-764C801999E9}" destId="{0D926E45-B7D4-47B7-978F-29D8E34DAC1C}" srcOrd="0" destOrd="0" presId="urn:microsoft.com/office/officeart/2005/8/layout/hierarchy1"/>
    <dgm:cxn modelId="{370115DC-C073-4C6E-8CF9-112929359A6D}" type="presOf" srcId="{20E65F31-43E0-4820-A26E-FBEE0D810C77}" destId="{BD520676-A7B6-4E43-B78D-E4B4E0C1073D}" srcOrd="0" destOrd="0" presId="urn:microsoft.com/office/officeart/2005/8/layout/hierarchy1"/>
    <dgm:cxn modelId="{CA2193E1-B824-46B3-97ED-761ED29F79EE}" srcId="{5B4B2C31-0F7E-4CA1-B4E1-E9D4C501B420}" destId="{72DBBF49-8243-4368-BD5D-C58F1AD7A343}" srcOrd="1" destOrd="0" parTransId="{2C456544-466D-4EBF-BA80-BBFBD73D5EAA}" sibTransId="{AF4400D9-8F83-4262-9912-F8A0C9308D17}"/>
    <dgm:cxn modelId="{D17D7BEA-59AE-4218-BCA7-B57F71B88055}" type="presOf" srcId="{0F558523-6550-4289-B642-00074A6EAD9E}" destId="{72FF5AFC-9681-4ABF-8609-F381BF651191}" srcOrd="0" destOrd="0" presId="urn:microsoft.com/office/officeart/2005/8/layout/hierarchy1"/>
    <dgm:cxn modelId="{3A5C0798-1ADF-47AB-83B9-ACAE21377C83}" type="presParOf" srcId="{62640407-3A55-4395-8048-611452F5C1B2}" destId="{56FB411E-6144-4FC8-90E7-DCF9AC70A830}" srcOrd="0" destOrd="0" presId="urn:microsoft.com/office/officeart/2005/8/layout/hierarchy1"/>
    <dgm:cxn modelId="{24518E1C-1076-495F-8A75-C1757C3FE3A8}" type="presParOf" srcId="{56FB411E-6144-4FC8-90E7-DCF9AC70A830}" destId="{2E361AFA-32C4-46C0-8074-841C71F3A694}" srcOrd="0" destOrd="0" presId="urn:microsoft.com/office/officeart/2005/8/layout/hierarchy1"/>
    <dgm:cxn modelId="{BA063F95-DA49-437B-B4B7-252F9F9A67A3}" type="presParOf" srcId="{2E361AFA-32C4-46C0-8074-841C71F3A694}" destId="{1C31D24D-52FB-48BB-BE67-9022A0345E41}" srcOrd="0" destOrd="0" presId="urn:microsoft.com/office/officeart/2005/8/layout/hierarchy1"/>
    <dgm:cxn modelId="{800F220E-79E3-4EE4-8A25-8513A7721F30}" type="presParOf" srcId="{2E361AFA-32C4-46C0-8074-841C71F3A694}" destId="{2402BD8E-7288-4A33-800B-91B778F59875}" srcOrd="1" destOrd="0" presId="urn:microsoft.com/office/officeart/2005/8/layout/hierarchy1"/>
    <dgm:cxn modelId="{6CB0C92E-E70D-47EE-AA1A-F6C77AEA3690}" type="presParOf" srcId="{56FB411E-6144-4FC8-90E7-DCF9AC70A830}" destId="{824D98F4-6714-455C-A2D1-29DF42BA4E68}" srcOrd="1" destOrd="0" presId="urn:microsoft.com/office/officeart/2005/8/layout/hierarchy1"/>
    <dgm:cxn modelId="{61E06149-FBA6-4097-9003-1DF7598C6835}" type="presParOf" srcId="{824D98F4-6714-455C-A2D1-29DF42BA4E68}" destId="{45602C4B-65F8-44B2-9C44-197139008A90}" srcOrd="0" destOrd="0" presId="urn:microsoft.com/office/officeart/2005/8/layout/hierarchy1"/>
    <dgm:cxn modelId="{EBB52170-D332-49A1-8180-013B6F70BADC}" type="presParOf" srcId="{824D98F4-6714-455C-A2D1-29DF42BA4E68}" destId="{2448EBDC-D83C-4ED2-A404-9B92AC1B2C01}" srcOrd="1" destOrd="0" presId="urn:microsoft.com/office/officeart/2005/8/layout/hierarchy1"/>
    <dgm:cxn modelId="{D87BDA37-1446-4394-8DF0-2AC176961427}" type="presParOf" srcId="{2448EBDC-D83C-4ED2-A404-9B92AC1B2C01}" destId="{D9F84369-4C19-404E-8D01-7FEFDFCAE6C2}" srcOrd="0" destOrd="0" presId="urn:microsoft.com/office/officeart/2005/8/layout/hierarchy1"/>
    <dgm:cxn modelId="{F2835E3C-F961-4494-8929-EEE4CB616FC8}" type="presParOf" srcId="{D9F84369-4C19-404E-8D01-7FEFDFCAE6C2}" destId="{36C7069F-76DC-45DC-B290-172D3443D50E}" srcOrd="0" destOrd="0" presId="urn:microsoft.com/office/officeart/2005/8/layout/hierarchy1"/>
    <dgm:cxn modelId="{0F01C463-2533-4581-8127-3675197BF78F}" type="presParOf" srcId="{D9F84369-4C19-404E-8D01-7FEFDFCAE6C2}" destId="{FA5ECA88-E307-487C-BE0C-B248E9545776}" srcOrd="1" destOrd="0" presId="urn:microsoft.com/office/officeart/2005/8/layout/hierarchy1"/>
    <dgm:cxn modelId="{D603164E-D97B-4F3F-BA3A-B2DE37AA833F}" type="presParOf" srcId="{2448EBDC-D83C-4ED2-A404-9B92AC1B2C01}" destId="{D290E14E-F8CD-4BB5-8D01-E2335B8BE192}" srcOrd="1" destOrd="0" presId="urn:microsoft.com/office/officeart/2005/8/layout/hierarchy1"/>
    <dgm:cxn modelId="{4E1D1649-7EC4-429B-9DE0-B83C4EE5954E}" type="presParOf" srcId="{D290E14E-F8CD-4BB5-8D01-E2335B8BE192}" destId="{E4CC1A09-D1F4-4B46-956C-9FD92ABF1BD1}" srcOrd="0" destOrd="0" presId="urn:microsoft.com/office/officeart/2005/8/layout/hierarchy1"/>
    <dgm:cxn modelId="{2D9B03EC-E047-4A08-BCD9-607CA0BEB635}" type="presParOf" srcId="{D290E14E-F8CD-4BB5-8D01-E2335B8BE192}" destId="{C2E89004-F124-47D7-834F-02EDBBE345A8}" srcOrd="1" destOrd="0" presId="urn:microsoft.com/office/officeart/2005/8/layout/hierarchy1"/>
    <dgm:cxn modelId="{2DDD3217-1965-46B8-A9CF-57FEDBBBD1E9}" type="presParOf" srcId="{C2E89004-F124-47D7-834F-02EDBBE345A8}" destId="{E2733509-4824-4F01-987F-CDA50DCE3EB0}" srcOrd="0" destOrd="0" presId="urn:microsoft.com/office/officeart/2005/8/layout/hierarchy1"/>
    <dgm:cxn modelId="{01196790-6AA7-4802-8447-CD6AC999C4D0}" type="presParOf" srcId="{E2733509-4824-4F01-987F-CDA50DCE3EB0}" destId="{6991F60E-C38D-4101-B779-605A1B521D1D}" srcOrd="0" destOrd="0" presId="urn:microsoft.com/office/officeart/2005/8/layout/hierarchy1"/>
    <dgm:cxn modelId="{B9F1C960-1DE4-4AF9-8F60-7924E63CE352}" type="presParOf" srcId="{E2733509-4824-4F01-987F-CDA50DCE3EB0}" destId="{B50E38A3-31BC-4423-ABC6-F042D300195A}" srcOrd="1" destOrd="0" presId="urn:microsoft.com/office/officeart/2005/8/layout/hierarchy1"/>
    <dgm:cxn modelId="{8B74D56D-015F-44E7-A506-A54FF16CE617}" type="presParOf" srcId="{C2E89004-F124-47D7-834F-02EDBBE345A8}" destId="{637A6B76-76C4-495B-8608-30C06DF7EFE1}" srcOrd="1" destOrd="0" presId="urn:microsoft.com/office/officeart/2005/8/layout/hierarchy1"/>
    <dgm:cxn modelId="{652881E0-118E-4454-B57D-B5ED3D5EDDD6}" type="presParOf" srcId="{D290E14E-F8CD-4BB5-8D01-E2335B8BE192}" destId="{F99F1B5C-CEA9-4DAA-8DA9-A35821772D85}" srcOrd="2" destOrd="0" presId="urn:microsoft.com/office/officeart/2005/8/layout/hierarchy1"/>
    <dgm:cxn modelId="{0364EBCD-DE66-47AF-9819-1BA9B5B23ECA}" type="presParOf" srcId="{D290E14E-F8CD-4BB5-8D01-E2335B8BE192}" destId="{297D3CDC-050D-45F0-8B31-38DD52CC5AEB}" srcOrd="3" destOrd="0" presId="urn:microsoft.com/office/officeart/2005/8/layout/hierarchy1"/>
    <dgm:cxn modelId="{23836F59-51DC-4C8D-9CC4-EC04AB3CED39}" type="presParOf" srcId="{297D3CDC-050D-45F0-8B31-38DD52CC5AEB}" destId="{AE284D71-1713-471D-B086-E135400AA24A}" srcOrd="0" destOrd="0" presId="urn:microsoft.com/office/officeart/2005/8/layout/hierarchy1"/>
    <dgm:cxn modelId="{99AF2D33-55EA-4A9A-BC64-60941E53B15E}" type="presParOf" srcId="{AE284D71-1713-471D-B086-E135400AA24A}" destId="{D17E20AD-3DD1-41C3-BAD6-81AA837A343C}" srcOrd="0" destOrd="0" presId="urn:microsoft.com/office/officeart/2005/8/layout/hierarchy1"/>
    <dgm:cxn modelId="{41F8E983-EA38-44B6-85E4-67046032D9AC}" type="presParOf" srcId="{AE284D71-1713-471D-B086-E135400AA24A}" destId="{D33FAEB5-0890-4984-92F9-94AEF281803A}" srcOrd="1" destOrd="0" presId="urn:microsoft.com/office/officeart/2005/8/layout/hierarchy1"/>
    <dgm:cxn modelId="{E4FB2299-8812-4E60-BF33-19C70BF578EB}" type="presParOf" srcId="{297D3CDC-050D-45F0-8B31-38DD52CC5AEB}" destId="{A3A6937B-63E0-44B5-8248-ED2B6324B473}" srcOrd="1" destOrd="0" presId="urn:microsoft.com/office/officeart/2005/8/layout/hierarchy1"/>
    <dgm:cxn modelId="{EB6C1192-AA64-44C1-B31A-33697E8CE95B}" type="presParOf" srcId="{824D98F4-6714-455C-A2D1-29DF42BA4E68}" destId="{605544E3-8AA6-4AEF-90E5-13CE523BE259}" srcOrd="2" destOrd="0" presId="urn:microsoft.com/office/officeart/2005/8/layout/hierarchy1"/>
    <dgm:cxn modelId="{D0DD4C5A-F9E6-4EAA-B52C-20827305A379}" type="presParOf" srcId="{824D98F4-6714-455C-A2D1-29DF42BA4E68}" destId="{7D4FD0EC-EF35-4104-A7E3-0688B9BEAF06}" srcOrd="3" destOrd="0" presId="urn:microsoft.com/office/officeart/2005/8/layout/hierarchy1"/>
    <dgm:cxn modelId="{33AE0F81-16AE-4456-8115-AC46E5B98897}" type="presParOf" srcId="{7D4FD0EC-EF35-4104-A7E3-0688B9BEAF06}" destId="{D3837E7F-C4AF-4627-AB96-66B3207B1F62}" srcOrd="0" destOrd="0" presId="urn:microsoft.com/office/officeart/2005/8/layout/hierarchy1"/>
    <dgm:cxn modelId="{E8D2B90D-6045-405C-9AD8-693306D73DF3}" type="presParOf" srcId="{D3837E7F-C4AF-4627-AB96-66B3207B1F62}" destId="{2D193862-C8B3-4DBF-9354-4D0C60EF4B38}" srcOrd="0" destOrd="0" presId="urn:microsoft.com/office/officeart/2005/8/layout/hierarchy1"/>
    <dgm:cxn modelId="{57B7C3ED-FF21-4C93-9110-34576D14BB6D}" type="presParOf" srcId="{D3837E7F-C4AF-4627-AB96-66B3207B1F62}" destId="{3E2006A8-D2D4-4747-B5D9-7D0023D44BFA}" srcOrd="1" destOrd="0" presId="urn:microsoft.com/office/officeart/2005/8/layout/hierarchy1"/>
    <dgm:cxn modelId="{5CCB19BB-FBE5-4EFF-B89A-0DAA408746B6}" type="presParOf" srcId="{7D4FD0EC-EF35-4104-A7E3-0688B9BEAF06}" destId="{8A2C0186-ED69-42C9-AB40-A48906A77AC4}" srcOrd="1" destOrd="0" presId="urn:microsoft.com/office/officeart/2005/8/layout/hierarchy1"/>
    <dgm:cxn modelId="{16E2E4EA-C1B0-4DC2-B6FA-C42E14DE942D}" type="presParOf" srcId="{8A2C0186-ED69-42C9-AB40-A48906A77AC4}" destId="{72FF5AFC-9681-4ABF-8609-F381BF651191}" srcOrd="0" destOrd="0" presId="urn:microsoft.com/office/officeart/2005/8/layout/hierarchy1"/>
    <dgm:cxn modelId="{31958E29-9D6F-4D3C-A248-35E7F85CA837}" type="presParOf" srcId="{8A2C0186-ED69-42C9-AB40-A48906A77AC4}" destId="{865A41B5-CDF7-45D2-99E4-24D8BADB319D}" srcOrd="1" destOrd="0" presId="urn:microsoft.com/office/officeart/2005/8/layout/hierarchy1"/>
    <dgm:cxn modelId="{45E77F91-6A13-413C-ADE3-EAE4F7A8EF2A}" type="presParOf" srcId="{865A41B5-CDF7-45D2-99E4-24D8BADB319D}" destId="{FFD81C77-2FE6-4C1E-B31A-477033E2B81E}" srcOrd="0" destOrd="0" presId="urn:microsoft.com/office/officeart/2005/8/layout/hierarchy1"/>
    <dgm:cxn modelId="{7CDB0618-0947-4A2D-B018-15C9B68603C2}" type="presParOf" srcId="{FFD81C77-2FE6-4C1E-B31A-477033E2B81E}" destId="{ED6D203E-2E1F-41CC-ABFF-A7075E66AD35}" srcOrd="0" destOrd="0" presId="urn:microsoft.com/office/officeart/2005/8/layout/hierarchy1"/>
    <dgm:cxn modelId="{BCB50859-360B-45BA-BD29-E03EBD550786}" type="presParOf" srcId="{FFD81C77-2FE6-4C1E-B31A-477033E2B81E}" destId="{0D926E45-B7D4-47B7-978F-29D8E34DAC1C}" srcOrd="1" destOrd="0" presId="urn:microsoft.com/office/officeart/2005/8/layout/hierarchy1"/>
    <dgm:cxn modelId="{2AABDFEC-07A6-4492-8D8F-9D18CC81CAE1}" type="presParOf" srcId="{865A41B5-CDF7-45D2-99E4-24D8BADB319D}" destId="{46A61EB4-6576-42D5-84EC-0D9EFFD0B58B}" srcOrd="1" destOrd="0" presId="urn:microsoft.com/office/officeart/2005/8/layout/hierarchy1"/>
    <dgm:cxn modelId="{47175B50-6605-4022-8E09-CF6E73D58981}" type="presParOf" srcId="{8A2C0186-ED69-42C9-AB40-A48906A77AC4}" destId="{FA4C1A12-B8C5-4975-B033-F552CB46D6DB}" srcOrd="2" destOrd="0" presId="urn:microsoft.com/office/officeart/2005/8/layout/hierarchy1"/>
    <dgm:cxn modelId="{848B4410-E7DC-4737-A866-80A029651C3E}" type="presParOf" srcId="{8A2C0186-ED69-42C9-AB40-A48906A77AC4}" destId="{D4D01F57-AD53-40B3-9E5A-619092D6FE70}" srcOrd="3" destOrd="0" presId="urn:microsoft.com/office/officeart/2005/8/layout/hierarchy1"/>
    <dgm:cxn modelId="{A2CBAD96-7B15-4C5B-9253-E6E7F9835D8D}" type="presParOf" srcId="{D4D01F57-AD53-40B3-9E5A-619092D6FE70}" destId="{D538FF2C-5914-4448-B9B0-2BC7BEB74446}" srcOrd="0" destOrd="0" presId="urn:microsoft.com/office/officeart/2005/8/layout/hierarchy1"/>
    <dgm:cxn modelId="{353B931E-F95A-4822-B8CC-800501DB1136}" type="presParOf" srcId="{D538FF2C-5914-4448-B9B0-2BC7BEB74446}" destId="{313245E1-77B3-40A0-B266-FFDF4CA1072C}" srcOrd="0" destOrd="0" presId="urn:microsoft.com/office/officeart/2005/8/layout/hierarchy1"/>
    <dgm:cxn modelId="{B9E15E3C-8E46-4B16-84AA-DFB51AC2BF33}" type="presParOf" srcId="{D538FF2C-5914-4448-B9B0-2BC7BEB74446}" destId="{BD520676-A7B6-4E43-B78D-E4B4E0C1073D}" srcOrd="1" destOrd="0" presId="urn:microsoft.com/office/officeart/2005/8/layout/hierarchy1"/>
    <dgm:cxn modelId="{5CAC7BAE-EBA2-47B3-8369-0B6499D32D6F}" type="presParOf" srcId="{D4D01F57-AD53-40B3-9E5A-619092D6FE70}" destId="{E669F2E8-A663-4488-9570-7149CF0BAF5F}" srcOrd="1" destOrd="0" presId="urn:microsoft.com/office/officeart/2005/8/layout/hierarchy1"/>
    <dgm:cxn modelId="{57800C09-CA99-4301-A724-C2EA925BEED0}" type="presParOf" srcId="{824D98F4-6714-455C-A2D1-29DF42BA4E68}" destId="{8876EEE8-DD39-46B6-BF78-EC6FA6AB68AC}" srcOrd="4" destOrd="0" presId="urn:microsoft.com/office/officeart/2005/8/layout/hierarchy1"/>
    <dgm:cxn modelId="{78D67EFA-C3D7-4E62-8601-2BA8B2199A4A}" type="presParOf" srcId="{824D98F4-6714-455C-A2D1-29DF42BA4E68}" destId="{6B68F2E0-83AC-4C83-8525-769F38616706}" srcOrd="5" destOrd="0" presId="urn:microsoft.com/office/officeart/2005/8/layout/hierarchy1"/>
    <dgm:cxn modelId="{76C21FAC-46CB-49A7-8CDB-8CE8C24634D0}" type="presParOf" srcId="{6B68F2E0-83AC-4C83-8525-769F38616706}" destId="{123F7A2A-F143-43B2-8163-7C3EC5D078D7}" srcOrd="0" destOrd="0" presId="urn:microsoft.com/office/officeart/2005/8/layout/hierarchy1"/>
    <dgm:cxn modelId="{E0F9B253-81A5-45BF-AE9E-34B9EC74C0C4}" type="presParOf" srcId="{123F7A2A-F143-43B2-8163-7C3EC5D078D7}" destId="{BDBF757E-E55B-477B-9AEA-1B3A8C985ACE}" srcOrd="0" destOrd="0" presId="urn:microsoft.com/office/officeart/2005/8/layout/hierarchy1"/>
    <dgm:cxn modelId="{8919794A-4C81-4C24-8CD8-FD1B3DDB25F9}" type="presParOf" srcId="{123F7A2A-F143-43B2-8163-7C3EC5D078D7}" destId="{9AFC33E5-341C-4C14-9497-D5BAE3CF9D06}" srcOrd="1" destOrd="0" presId="urn:microsoft.com/office/officeart/2005/8/layout/hierarchy1"/>
    <dgm:cxn modelId="{815316EB-D455-4679-A929-27A0B7C5BE1F}" type="presParOf" srcId="{6B68F2E0-83AC-4C83-8525-769F38616706}" destId="{FE055B97-2D5B-48FC-AFEA-D783A40B3885}" srcOrd="1" destOrd="0" presId="urn:microsoft.com/office/officeart/2005/8/layout/hierarchy1"/>
    <dgm:cxn modelId="{0E91EE61-D1C9-4F64-89A3-2954E022C5D1}" type="presParOf" srcId="{FE055B97-2D5B-48FC-AFEA-D783A40B3885}" destId="{EA39E132-0783-4C4A-91A7-56A06FC1D948}" srcOrd="0" destOrd="0" presId="urn:microsoft.com/office/officeart/2005/8/layout/hierarchy1"/>
    <dgm:cxn modelId="{88542C62-B27E-4B95-8B0D-3ACFBB589EF9}" type="presParOf" srcId="{FE055B97-2D5B-48FC-AFEA-D783A40B3885}" destId="{8E97169F-F04B-4838-AC4E-25490AA34AAB}" srcOrd="1" destOrd="0" presId="urn:microsoft.com/office/officeart/2005/8/layout/hierarchy1"/>
    <dgm:cxn modelId="{EF650EA7-03F4-43EC-B305-1ED6C02A02A2}" type="presParOf" srcId="{8E97169F-F04B-4838-AC4E-25490AA34AAB}" destId="{3CAFF812-D4E3-4F58-B7E8-6D666EAD2DD9}" srcOrd="0" destOrd="0" presId="urn:microsoft.com/office/officeart/2005/8/layout/hierarchy1"/>
    <dgm:cxn modelId="{43DFA17B-8BCB-4DE5-9CB1-C5416EF774B5}" type="presParOf" srcId="{3CAFF812-D4E3-4F58-B7E8-6D666EAD2DD9}" destId="{81B76ED9-A3B6-4DBE-9A70-65748228309B}" srcOrd="0" destOrd="0" presId="urn:microsoft.com/office/officeart/2005/8/layout/hierarchy1"/>
    <dgm:cxn modelId="{DDCB43A8-F833-4013-B55F-377FD05C1AD4}" type="presParOf" srcId="{3CAFF812-D4E3-4F58-B7E8-6D666EAD2DD9}" destId="{4E02FA9F-9F39-46F7-9A88-4684CBB3E36B}" srcOrd="1" destOrd="0" presId="urn:microsoft.com/office/officeart/2005/8/layout/hierarchy1"/>
    <dgm:cxn modelId="{0203DB58-170B-40C9-BEF1-4DC443DA1CFB}" type="presParOf" srcId="{8E97169F-F04B-4838-AC4E-25490AA34AAB}" destId="{9DA20097-5233-4F14-B3E1-AE35DCCE80FC}" srcOrd="1" destOrd="0" presId="urn:microsoft.com/office/officeart/2005/8/layout/hierarchy1"/>
    <dgm:cxn modelId="{EDE59B33-DFB1-4410-B829-F6423E49CE81}" type="presParOf" srcId="{FE055B97-2D5B-48FC-AFEA-D783A40B3885}" destId="{5DC8A77A-08D9-4BAB-87E4-B1DE3A5B35F9}" srcOrd="2" destOrd="0" presId="urn:microsoft.com/office/officeart/2005/8/layout/hierarchy1"/>
    <dgm:cxn modelId="{EACF642B-75E9-49B2-9677-E6A4B43761BB}" type="presParOf" srcId="{FE055B97-2D5B-48FC-AFEA-D783A40B3885}" destId="{7DCB8ED0-BD5F-4489-B972-1F27918FE135}" srcOrd="3" destOrd="0" presId="urn:microsoft.com/office/officeart/2005/8/layout/hierarchy1"/>
    <dgm:cxn modelId="{D77DD23F-CC90-4232-BDCE-F43F36BCFDB0}" type="presParOf" srcId="{7DCB8ED0-BD5F-4489-B972-1F27918FE135}" destId="{81A08E3E-6B8C-4650-BBB4-DD56A3D0D3C0}" srcOrd="0" destOrd="0" presId="urn:microsoft.com/office/officeart/2005/8/layout/hierarchy1"/>
    <dgm:cxn modelId="{E13F7BE4-7596-4634-AE36-DA10EB858114}" type="presParOf" srcId="{81A08E3E-6B8C-4650-BBB4-DD56A3D0D3C0}" destId="{B753E771-2049-42D7-A366-1D98D0A9B8EF}" srcOrd="0" destOrd="0" presId="urn:microsoft.com/office/officeart/2005/8/layout/hierarchy1"/>
    <dgm:cxn modelId="{ADFE56F2-804C-4F16-8DD4-58464E888CFF}" type="presParOf" srcId="{81A08E3E-6B8C-4650-BBB4-DD56A3D0D3C0}" destId="{E011FEC5-632B-48B8-B161-95E78ACB1E68}" srcOrd="1" destOrd="0" presId="urn:microsoft.com/office/officeart/2005/8/layout/hierarchy1"/>
    <dgm:cxn modelId="{4B315569-C134-4E7A-823A-2E3D7A4FA38D}" type="presParOf" srcId="{7DCB8ED0-BD5F-4489-B972-1F27918FE135}" destId="{56348A3B-6EF1-4023-BA6A-C3409ED7AE24}" srcOrd="1" destOrd="0" presId="urn:microsoft.com/office/officeart/2005/8/layout/hierarchy1"/>
  </dgm:cxnLst>
  <dgm:bg/>
  <dgm:whole>
    <a:ln>
      <a:solidFill>
        <a:schemeClr val="bg1"/>
      </a:solidFill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076B70-B7A2-4BBE-A12E-2088BE267116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167E9D4-6152-4387-BB17-CD50224CA98C}">
      <dgm:prSet phldrT="[Text]"/>
      <dgm:spPr/>
      <dgm:t>
        <a:bodyPr/>
        <a:lstStyle/>
        <a:p>
          <a:r>
            <a:rPr lang="en-US" dirty="0">
              <a:latin typeface="Arial" pitchFamily="34" charset="0"/>
              <a:cs typeface="Arial" pitchFamily="34" charset="0"/>
            </a:rPr>
            <a:t>400</a:t>
          </a:r>
        </a:p>
      </dgm:t>
    </dgm:pt>
    <dgm:pt modelId="{71EF9DD3-0831-41E4-84CF-9DDB5C8BE704}" type="parTrans" cxnId="{DC1E92E4-2CF4-4F1E-852B-49FA7EC06408}">
      <dgm:prSet/>
      <dgm:spPr/>
      <dgm:t>
        <a:bodyPr/>
        <a:lstStyle/>
        <a:p>
          <a:endParaRPr lang="en-US"/>
        </a:p>
      </dgm:t>
    </dgm:pt>
    <dgm:pt modelId="{815D4035-8BD0-4A63-B0A3-FC7A65284533}" type="sibTrans" cxnId="{DC1E92E4-2CF4-4F1E-852B-49FA7EC06408}">
      <dgm:prSet/>
      <dgm:spPr/>
      <dgm:t>
        <a:bodyPr/>
        <a:lstStyle/>
        <a:p>
          <a:endParaRPr lang="en-US"/>
        </a:p>
      </dgm:t>
    </dgm:pt>
    <dgm:pt modelId="{7C6ABA36-A412-41E6-B13F-4932467E9C2D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9B7F8C83-DE2D-4C81-8453-FAF45FFDE4B7}" type="parTrans" cxnId="{D00AA50E-C4BF-4FD1-B9D8-FE6C3AE31F34}">
      <dgm:prSet/>
      <dgm:spPr/>
      <dgm:t>
        <a:bodyPr/>
        <a:lstStyle/>
        <a:p>
          <a:endParaRPr lang="en-US"/>
        </a:p>
      </dgm:t>
    </dgm:pt>
    <dgm:pt modelId="{F2AD46AB-7897-43A7-87C5-DD5099F22225}" type="sibTrans" cxnId="{D00AA50E-C4BF-4FD1-B9D8-FE6C3AE31F34}">
      <dgm:prSet/>
      <dgm:spPr/>
      <dgm:t>
        <a:bodyPr/>
        <a:lstStyle/>
        <a:p>
          <a:endParaRPr lang="en-US"/>
        </a:p>
      </dgm:t>
    </dgm:pt>
    <dgm:pt modelId="{E554028B-0EDB-4970-982A-DDFA67DF9845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BB67610E-F7AE-4456-BDBA-BBB28F3A84E8}" type="parTrans" cxnId="{E9278F7B-3466-4569-B929-0EFDCCCC2ED2}">
      <dgm:prSet/>
      <dgm:spPr/>
      <dgm:t>
        <a:bodyPr/>
        <a:lstStyle/>
        <a:p>
          <a:endParaRPr lang="en-US"/>
        </a:p>
      </dgm:t>
    </dgm:pt>
    <dgm:pt modelId="{3578BBE7-3393-405C-84F9-7A52D7E50EB7}" type="sibTrans" cxnId="{E9278F7B-3466-4569-B929-0EFDCCCC2ED2}">
      <dgm:prSet/>
      <dgm:spPr/>
      <dgm:t>
        <a:bodyPr/>
        <a:lstStyle/>
        <a:p>
          <a:endParaRPr lang="en-US"/>
        </a:p>
      </dgm:t>
    </dgm:pt>
    <dgm:pt modelId="{A6644ABC-10F6-4D95-B1FF-005BE191D1C9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AD6A0048-E0FC-49F0-8DFD-F993843086AE}" type="parTrans" cxnId="{6894CBA5-3740-407E-BE7F-E5DC191F28A0}">
      <dgm:prSet/>
      <dgm:spPr/>
      <dgm:t>
        <a:bodyPr/>
        <a:lstStyle/>
        <a:p>
          <a:endParaRPr lang="en-US"/>
        </a:p>
      </dgm:t>
    </dgm:pt>
    <dgm:pt modelId="{4A3D59C7-1819-4C3E-82B5-FECDF941D44A}" type="sibTrans" cxnId="{6894CBA5-3740-407E-BE7F-E5DC191F28A0}">
      <dgm:prSet/>
      <dgm:spPr/>
      <dgm:t>
        <a:bodyPr/>
        <a:lstStyle/>
        <a:p>
          <a:endParaRPr lang="en-US"/>
        </a:p>
      </dgm:t>
    </dgm:pt>
    <dgm:pt modelId="{34F08CCC-991D-4E61-B34C-75A4E2396E06}">
      <dgm:prSet phldrT="[Text]"/>
      <dgm:spPr/>
      <dgm:t>
        <a:bodyPr/>
        <a:lstStyle/>
        <a:p>
          <a:r>
            <a:rPr lang="en-US" dirty="0"/>
            <a:t>100</a:t>
          </a:r>
        </a:p>
      </dgm:t>
    </dgm:pt>
    <dgm:pt modelId="{D2874FF2-B9F6-4871-9FF7-54288BA95F0F}" type="parTrans" cxnId="{99BAEF79-7569-4D45-AD8F-FD51FA0CEA8E}">
      <dgm:prSet/>
      <dgm:spPr/>
      <dgm:t>
        <a:bodyPr/>
        <a:lstStyle/>
        <a:p>
          <a:endParaRPr lang="en-US"/>
        </a:p>
      </dgm:t>
    </dgm:pt>
    <dgm:pt modelId="{BE819DEE-D7D1-4190-9EEE-DBBBBF927D6B}" type="sibTrans" cxnId="{99BAEF79-7569-4D45-AD8F-FD51FA0CEA8E}">
      <dgm:prSet/>
      <dgm:spPr/>
      <dgm:t>
        <a:bodyPr/>
        <a:lstStyle/>
        <a:p>
          <a:endParaRPr lang="en-US"/>
        </a:p>
      </dgm:t>
    </dgm:pt>
    <dgm:pt modelId="{44749BFB-E6F6-4616-B8ED-D6DDC33E184C}" type="pres">
      <dgm:prSet presAssocID="{53076B70-B7A2-4BBE-A12E-2088BE267116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3D422AF-89A9-482B-8022-D64EFEB64380}" type="pres">
      <dgm:prSet presAssocID="{B167E9D4-6152-4387-BB17-CD50224CA98C}" presName="root1" presStyleCnt="0"/>
      <dgm:spPr/>
    </dgm:pt>
    <dgm:pt modelId="{5B024C89-B46C-482A-AE36-7E79E8833A3C}" type="pres">
      <dgm:prSet presAssocID="{B167E9D4-6152-4387-BB17-CD50224CA98C}" presName="LevelOneTextNode" presStyleLbl="node0" presStyleIdx="0" presStyleCnt="1">
        <dgm:presLayoutVars>
          <dgm:chPref val="3"/>
        </dgm:presLayoutVars>
      </dgm:prSet>
      <dgm:spPr/>
    </dgm:pt>
    <dgm:pt modelId="{2854CCFB-9ED5-4F82-AD4D-C6A1E416EE73}" type="pres">
      <dgm:prSet presAssocID="{B167E9D4-6152-4387-BB17-CD50224CA98C}" presName="level2hierChild" presStyleCnt="0"/>
      <dgm:spPr/>
    </dgm:pt>
    <dgm:pt modelId="{942EEBF5-B8CF-419E-8328-600E77575CAA}" type="pres">
      <dgm:prSet presAssocID="{9B7F8C83-DE2D-4C81-8453-FAF45FFDE4B7}" presName="conn2-1" presStyleLbl="parChTrans1D2" presStyleIdx="0" presStyleCnt="4"/>
      <dgm:spPr/>
    </dgm:pt>
    <dgm:pt modelId="{10866975-A2EF-4EBA-98AA-DE3B6DFDFB4E}" type="pres">
      <dgm:prSet presAssocID="{9B7F8C83-DE2D-4C81-8453-FAF45FFDE4B7}" presName="connTx" presStyleLbl="parChTrans1D2" presStyleIdx="0" presStyleCnt="4"/>
      <dgm:spPr/>
    </dgm:pt>
    <dgm:pt modelId="{1BD88D09-FA79-4433-A315-D9ABAC708826}" type="pres">
      <dgm:prSet presAssocID="{7C6ABA36-A412-41E6-B13F-4932467E9C2D}" presName="root2" presStyleCnt="0"/>
      <dgm:spPr/>
    </dgm:pt>
    <dgm:pt modelId="{CEE71E31-A25A-4893-9524-78095295BCB7}" type="pres">
      <dgm:prSet presAssocID="{7C6ABA36-A412-41E6-B13F-4932467E9C2D}" presName="LevelTwoTextNode" presStyleLbl="node2" presStyleIdx="0" presStyleCnt="4">
        <dgm:presLayoutVars>
          <dgm:chPref val="3"/>
        </dgm:presLayoutVars>
      </dgm:prSet>
      <dgm:spPr/>
    </dgm:pt>
    <dgm:pt modelId="{1889470E-E5F6-4B7C-AB8E-6E3C3E058583}" type="pres">
      <dgm:prSet presAssocID="{7C6ABA36-A412-41E6-B13F-4932467E9C2D}" presName="level3hierChild" presStyleCnt="0"/>
      <dgm:spPr/>
    </dgm:pt>
    <dgm:pt modelId="{5F8AA7D8-C5E6-40A5-937F-833519D73370}" type="pres">
      <dgm:prSet presAssocID="{BB67610E-F7AE-4456-BDBA-BBB28F3A84E8}" presName="conn2-1" presStyleLbl="parChTrans1D2" presStyleIdx="1" presStyleCnt="4"/>
      <dgm:spPr/>
    </dgm:pt>
    <dgm:pt modelId="{C0357009-E0DC-4797-9A5E-279D0329E2FD}" type="pres">
      <dgm:prSet presAssocID="{BB67610E-F7AE-4456-BDBA-BBB28F3A84E8}" presName="connTx" presStyleLbl="parChTrans1D2" presStyleIdx="1" presStyleCnt="4"/>
      <dgm:spPr/>
    </dgm:pt>
    <dgm:pt modelId="{EC0CB2E7-D72C-43B8-814A-0C329B701165}" type="pres">
      <dgm:prSet presAssocID="{E554028B-0EDB-4970-982A-DDFA67DF9845}" presName="root2" presStyleCnt="0"/>
      <dgm:spPr/>
    </dgm:pt>
    <dgm:pt modelId="{FCC709B0-E41A-4651-A924-D8661E5A6086}" type="pres">
      <dgm:prSet presAssocID="{E554028B-0EDB-4970-982A-DDFA67DF9845}" presName="LevelTwoTextNode" presStyleLbl="node2" presStyleIdx="1" presStyleCnt="4">
        <dgm:presLayoutVars>
          <dgm:chPref val="3"/>
        </dgm:presLayoutVars>
      </dgm:prSet>
      <dgm:spPr/>
    </dgm:pt>
    <dgm:pt modelId="{66C0CB60-4538-4F88-ADAB-E59A1ACE13C9}" type="pres">
      <dgm:prSet presAssocID="{E554028B-0EDB-4970-982A-DDFA67DF9845}" presName="level3hierChild" presStyleCnt="0"/>
      <dgm:spPr/>
    </dgm:pt>
    <dgm:pt modelId="{A1633B23-3DCD-4DBA-A0F2-B3C549000BA7}" type="pres">
      <dgm:prSet presAssocID="{AD6A0048-E0FC-49F0-8DFD-F993843086AE}" presName="conn2-1" presStyleLbl="parChTrans1D2" presStyleIdx="2" presStyleCnt="4"/>
      <dgm:spPr/>
    </dgm:pt>
    <dgm:pt modelId="{4594F0B6-37B8-4BA1-A909-6D2C676EACE0}" type="pres">
      <dgm:prSet presAssocID="{AD6A0048-E0FC-49F0-8DFD-F993843086AE}" presName="connTx" presStyleLbl="parChTrans1D2" presStyleIdx="2" presStyleCnt="4"/>
      <dgm:spPr/>
    </dgm:pt>
    <dgm:pt modelId="{C3D3F18F-85F2-459A-89B1-66A4AFBC9719}" type="pres">
      <dgm:prSet presAssocID="{A6644ABC-10F6-4D95-B1FF-005BE191D1C9}" presName="root2" presStyleCnt="0"/>
      <dgm:spPr/>
    </dgm:pt>
    <dgm:pt modelId="{EA55FEFF-E990-4CCE-92BA-652369311A93}" type="pres">
      <dgm:prSet presAssocID="{A6644ABC-10F6-4D95-B1FF-005BE191D1C9}" presName="LevelTwoTextNode" presStyleLbl="node2" presStyleIdx="2" presStyleCnt="4">
        <dgm:presLayoutVars>
          <dgm:chPref val="3"/>
        </dgm:presLayoutVars>
      </dgm:prSet>
      <dgm:spPr/>
    </dgm:pt>
    <dgm:pt modelId="{77E3EC5E-7824-4E82-8C74-146354A78395}" type="pres">
      <dgm:prSet presAssocID="{A6644ABC-10F6-4D95-B1FF-005BE191D1C9}" presName="level3hierChild" presStyleCnt="0"/>
      <dgm:spPr/>
    </dgm:pt>
    <dgm:pt modelId="{B09B07D1-CB94-4A86-99DF-71F92E643328}" type="pres">
      <dgm:prSet presAssocID="{D2874FF2-B9F6-4871-9FF7-54288BA95F0F}" presName="conn2-1" presStyleLbl="parChTrans1D2" presStyleIdx="3" presStyleCnt="4"/>
      <dgm:spPr/>
    </dgm:pt>
    <dgm:pt modelId="{9206E09A-E56D-4C59-AFC1-0F04CBFA7C2C}" type="pres">
      <dgm:prSet presAssocID="{D2874FF2-B9F6-4871-9FF7-54288BA95F0F}" presName="connTx" presStyleLbl="parChTrans1D2" presStyleIdx="3" presStyleCnt="4"/>
      <dgm:spPr/>
    </dgm:pt>
    <dgm:pt modelId="{DC3FF75E-D0C4-4FFB-80AF-A67F0D9CB351}" type="pres">
      <dgm:prSet presAssocID="{34F08CCC-991D-4E61-B34C-75A4E2396E06}" presName="root2" presStyleCnt="0"/>
      <dgm:spPr/>
    </dgm:pt>
    <dgm:pt modelId="{9C1DD97B-57DE-4067-B302-711BE79A8BFC}" type="pres">
      <dgm:prSet presAssocID="{34F08CCC-991D-4E61-B34C-75A4E2396E06}" presName="LevelTwoTextNode" presStyleLbl="node2" presStyleIdx="3" presStyleCnt="4">
        <dgm:presLayoutVars>
          <dgm:chPref val="3"/>
        </dgm:presLayoutVars>
      </dgm:prSet>
      <dgm:spPr/>
    </dgm:pt>
    <dgm:pt modelId="{7F088AC2-69B7-48B7-B8E4-2937B5BBA849}" type="pres">
      <dgm:prSet presAssocID="{34F08CCC-991D-4E61-B34C-75A4E2396E06}" presName="level3hierChild" presStyleCnt="0"/>
      <dgm:spPr/>
    </dgm:pt>
  </dgm:ptLst>
  <dgm:cxnLst>
    <dgm:cxn modelId="{D00AA50E-C4BF-4FD1-B9D8-FE6C3AE31F34}" srcId="{B167E9D4-6152-4387-BB17-CD50224CA98C}" destId="{7C6ABA36-A412-41E6-B13F-4932467E9C2D}" srcOrd="0" destOrd="0" parTransId="{9B7F8C83-DE2D-4C81-8453-FAF45FFDE4B7}" sibTransId="{F2AD46AB-7897-43A7-87C5-DD5099F22225}"/>
    <dgm:cxn modelId="{C492E310-7938-4449-940D-4C5553C8334D}" type="presOf" srcId="{D2874FF2-B9F6-4871-9FF7-54288BA95F0F}" destId="{9206E09A-E56D-4C59-AFC1-0F04CBFA7C2C}" srcOrd="1" destOrd="0" presId="urn:microsoft.com/office/officeart/2005/8/layout/hierarchy2"/>
    <dgm:cxn modelId="{35683916-878A-418E-B056-599F3519CCE2}" type="presOf" srcId="{BB67610E-F7AE-4456-BDBA-BBB28F3A84E8}" destId="{C0357009-E0DC-4797-9A5E-279D0329E2FD}" srcOrd="1" destOrd="0" presId="urn:microsoft.com/office/officeart/2005/8/layout/hierarchy2"/>
    <dgm:cxn modelId="{64821121-9014-4BC9-BC41-ABF0658C46B6}" type="presOf" srcId="{9B7F8C83-DE2D-4C81-8453-FAF45FFDE4B7}" destId="{942EEBF5-B8CF-419E-8328-600E77575CAA}" srcOrd="0" destOrd="0" presId="urn:microsoft.com/office/officeart/2005/8/layout/hierarchy2"/>
    <dgm:cxn modelId="{86C78530-FA46-4249-86CC-3C0D5ACDF464}" type="presOf" srcId="{53076B70-B7A2-4BBE-A12E-2088BE267116}" destId="{44749BFB-E6F6-4616-B8ED-D6DDC33E184C}" srcOrd="0" destOrd="0" presId="urn:microsoft.com/office/officeart/2005/8/layout/hierarchy2"/>
    <dgm:cxn modelId="{0FE6E742-57C0-4240-8117-37B3DC99867F}" type="presOf" srcId="{AD6A0048-E0FC-49F0-8DFD-F993843086AE}" destId="{4594F0B6-37B8-4BA1-A909-6D2C676EACE0}" srcOrd="1" destOrd="0" presId="urn:microsoft.com/office/officeart/2005/8/layout/hierarchy2"/>
    <dgm:cxn modelId="{3FE6B346-892E-4BBE-A509-7D1756365E47}" type="presOf" srcId="{D2874FF2-B9F6-4871-9FF7-54288BA95F0F}" destId="{B09B07D1-CB94-4A86-99DF-71F92E643328}" srcOrd="0" destOrd="0" presId="urn:microsoft.com/office/officeart/2005/8/layout/hierarchy2"/>
    <dgm:cxn modelId="{EF29BB47-EA75-49F8-80CA-2E220B6839F8}" type="presOf" srcId="{A6644ABC-10F6-4D95-B1FF-005BE191D1C9}" destId="{EA55FEFF-E990-4CCE-92BA-652369311A93}" srcOrd="0" destOrd="0" presId="urn:microsoft.com/office/officeart/2005/8/layout/hierarchy2"/>
    <dgm:cxn modelId="{99BAEF79-7569-4D45-AD8F-FD51FA0CEA8E}" srcId="{B167E9D4-6152-4387-BB17-CD50224CA98C}" destId="{34F08CCC-991D-4E61-B34C-75A4E2396E06}" srcOrd="3" destOrd="0" parTransId="{D2874FF2-B9F6-4871-9FF7-54288BA95F0F}" sibTransId="{BE819DEE-D7D1-4190-9EEE-DBBBBF927D6B}"/>
    <dgm:cxn modelId="{E9278F7B-3466-4569-B929-0EFDCCCC2ED2}" srcId="{B167E9D4-6152-4387-BB17-CD50224CA98C}" destId="{E554028B-0EDB-4970-982A-DDFA67DF9845}" srcOrd="1" destOrd="0" parTransId="{BB67610E-F7AE-4456-BDBA-BBB28F3A84E8}" sibTransId="{3578BBE7-3393-405C-84F9-7A52D7E50EB7}"/>
    <dgm:cxn modelId="{6E489384-930E-490F-9BEB-8FE5DE340E85}" type="presOf" srcId="{E554028B-0EDB-4970-982A-DDFA67DF9845}" destId="{FCC709B0-E41A-4651-A924-D8661E5A6086}" srcOrd="0" destOrd="0" presId="urn:microsoft.com/office/officeart/2005/8/layout/hierarchy2"/>
    <dgm:cxn modelId="{78A28295-2422-4F44-B96E-852385A6630A}" type="presOf" srcId="{AD6A0048-E0FC-49F0-8DFD-F993843086AE}" destId="{A1633B23-3DCD-4DBA-A0F2-B3C549000BA7}" srcOrd="0" destOrd="0" presId="urn:microsoft.com/office/officeart/2005/8/layout/hierarchy2"/>
    <dgm:cxn modelId="{C16D1F99-FA52-43F5-B1E7-BE2D6B93F410}" type="presOf" srcId="{9B7F8C83-DE2D-4C81-8453-FAF45FFDE4B7}" destId="{10866975-A2EF-4EBA-98AA-DE3B6DFDFB4E}" srcOrd="1" destOrd="0" presId="urn:microsoft.com/office/officeart/2005/8/layout/hierarchy2"/>
    <dgm:cxn modelId="{132ED5A0-4FD3-4643-80BD-6118F509FC40}" type="presOf" srcId="{7C6ABA36-A412-41E6-B13F-4932467E9C2D}" destId="{CEE71E31-A25A-4893-9524-78095295BCB7}" srcOrd="0" destOrd="0" presId="urn:microsoft.com/office/officeart/2005/8/layout/hierarchy2"/>
    <dgm:cxn modelId="{6894CBA5-3740-407E-BE7F-E5DC191F28A0}" srcId="{B167E9D4-6152-4387-BB17-CD50224CA98C}" destId="{A6644ABC-10F6-4D95-B1FF-005BE191D1C9}" srcOrd="2" destOrd="0" parTransId="{AD6A0048-E0FC-49F0-8DFD-F993843086AE}" sibTransId="{4A3D59C7-1819-4C3E-82B5-FECDF941D44A}"/>
    <dgm:cxn modelId="{EF25D0AB-9BED-4790-8B0C-C3E52BECC8DC}" type="presOf" srcId="{BB67610E-F7AE-4456-BDBA-BBB28F3A84E8}" destId="{5F8AA7D8-C5E6-40A5-937F-833519D73370}" srcOrd="0" destOrd="0" presId="urn:microsoft.com/office/officeart/2005/8/layout/hierarchy2"/>
    <dgm:cxn modelId="{EC5384BC-3B14-4565-A6E7-32589931D21D}" type="presOf" srcId="{34F08CCC-991D-4E61-B34C-75A4E2396E06}" destId="{9C1DD97B-57DE-4067-B302-711BE79A8BFC}" srcOrd="0" destOrd="0" presId="urn:microsoft.com/office/officeart/2005/8/layout/hierarchy2"/>
    <dgm:cxn modelId="{DC1E92E4-2CF4-4F1E-852B-49FA7EC06408}" srcId="{53076B70-B7A2-4BBE-A12E-2088BE267116}" destId="{B167E9D4-6152-4387-BB17-CD50224CA98C}" srcOrd="0" destOrd="0" parTransId="{71EF9DD3-0831-41E4-84CF-9DDB5C8BE704}" sibTransId="{815D4035-8BD0-4A63-B0A3-FC7A65284533}"/>
    <dgm:cxn modelId="{5A0946F2-B889-4A83-A160-5A3E626368D8}" type="presOf" srcId="{B167E9D4-6152-4387-BB17-CD50224CA98C}" destId="{5B024C89-B46C-482A-AE36-7E79E8833A3C}" srcOrd="0" destOrd="0" presId="urn:microsoft.com/office/officeart/2005/8/layout/hierarchy2"/>
    <dgm:cxn modelId="{AF9B149E-64E0-4BF6-BFE9-F5FB76CA4B33}" type="presParOf" srcId="{44749BFB-E6F6-4616-B8ED-D6DDC33E184C}" destId="{C3D422AF-89A9-482B-8022-D64EFEB64380}" srcOrd="0" destOrd="0" presId="urn:microsoft.com/office/officeart/2005/8/layout/hierarchy2"/>
    <dgm:cxn modelId="{F5372F4E-D3A0-4757-B870-05338255438C}" type="presParOf" srcId="{C3D422AF-89A9-482B-8022-D64EFEB64380}" destId="{5B024C89-B46C-482A-AE36-7E79E8833A3C}" srcOrd="0" destOrd="0" presId="urn:microsoft.com/office/officeart/2005/8/layout/hierarchy2"/>
    <dgm:cxn modelId="{8A60CAA7-7114-4742-8B10-10999F485568}" type="presParOf" srcId="{C3D422AF-89A9-482B-8022-D64EFEB64380}" destId="{2854CCFB-9ED5-4F82-AD4D-C6A1E416EE73}" srcOrd="1" destOrd="0" presId="urn:microsoft.com/office/officeart/2005/8/layout/hierarchy2"/>
    <dgm:cxn modelId="{0560856C-AF3E-4D74-8B4E-679423C905D8}" type="presParOf" srcId="{2854CCFB-9ED5-4F82-AD4D-C6A1E416EE73}" destId="{942EEBF5-B8CF-419E-8328-600E77575CAA}" srcOrd="0" destOrd="0" presId="urn:microsoft.com/office/officeart/2005/8/layout/hierarchy2"/>
    <dgm:cxn modelId="{0BFA8E52-5695-499B-AE26-182871897E62}" type="presParOf" srcId="{942EEBF5-B8CF-419E-8328-600E77575CAA}" destId="{10866975-A2EF-4EBA-98AA-DE3B6DFDFB4E}" srcOrd="0" destOrd="0" presId="urn:microsoft.com/office/officeart/2005/8/layout/hierarchy2"/>
    <dgm:cxn modelId="{D02C8B15-C556-4280-9409-C40657F81861}" type="presParOf" srcId="{2854CCFB-9ED5-4F82-AD4D-C6A1E416EE73}" destId="{1BD88D09-FA79-4433-A315-D9ABAC708826}" srcOrd="1" destOrd="0" presId="urn:microsoft.com/office/officeart/2005/8/layout/hierarchy2"/>
    <dgm:cxn modelId="{8C0F1A0A-9D42-4823-A7F4-2F5624B624A2}" type="presParOf" srcId="{1BD88D09-FA79-4433-A315-D9ABAC708826}" destId="{CEE71E31-A25A-4893-9524-78095295BCB7}" srcOrd="0" destOrd="0" presId="urn:microsoft.com/office/officeart/2005/8/layout/hierarchy2"/>
    <dgm:cxn modelId="{C1D99CD4-137B-4F64-ABF9-30B9BF8E5A2B}" type="presParOf" srcId="{1BD88D09-FA79-4433-A315-D9ABAC708826}" destId="{1889470E-E5F6-4B7C-AB8E-6E3C3E058583}" srcOrd="1" destOrd="0" presId="urn:microsoft.com/office/officeart/2005/8/layout/hierarchy2"/>
    <dgm:cxn modelId="{5D0E92B7-641A-49E9-B24C-9411EC5B3A06}" type="presParOf" srcId="{2854CCFB-9ED5-4F82-AD4D-C6A1E416EE73}" destId="{5F8AA7D8-C5E6-40A5-937F-833519D73370}" srcOrd="2" destOrd="0" presId="urn:microsoft.com/office/officeart/2005/8/layout/hierarchy2"/>
    <dgm:cxn modelId="{7262927D-6B9C-47E0-B8CF-B01642D46788}" type="presParOf" srcId="{5F8AA7D8-C5E6-40A5-937F-833519D73370}" destId="{C0357009-E0DC-4797-9A5E-279D0329E2FD}" srcOrd="0" destOrd="0" presId="urn:microsoft.com/office/officeart/2005/8/layout/hierarchy2"/>
    <dgm:cxn modelId="{44FC4C9A-3F7B-4CD0-8921-BB3892C20EBB}" type="presParOf" srcId="{2854CCFB-9ED5-4F82-AD4D-C6A1E416EE73}" destId="{EC0CB2E7-D72C-43B8-814A-0C329B701165}" srcOrd="3" destOrd="0" presId="urn:microsoft.com/office/officeart/2005/8/layout/hierarchy2"/>
    <dgm:cxn modelId="{031AF813-72D1-43FA-87F3-CF3F4530F94A}" type="presParOf" srcId="{EC0CB2E7-D72C-43B8-814A-0C329B701165}" destId="{FCC709B0-E41A-4651-A924-D8661E5A6086}" srcOrd="0" destOrd="0" presId="urn:microsoft.com/office/officeart/2005/8/layout/hierarchy2"/>
    <dgm:cxn modelId="{2F6F9036-3F22-431E-8FAF-B60CE0E22D8A}" type="presParOf" srcId="{EC0CB2E7-D72C-43B8-814A-0C329B701165}" destId="{66C0CB60-4538-4F88-ADAB-E59A1ACE13C9}" srcOrd="1" destOrd="0" presId="urn:microsoft.com/office/officeart/2005/8/layout/hierarchy2"/>
    <dgm:cxn modelId="{41E24A70-9FFF-4BD3-B6A4-787A1B2649C4}" type="presParOf" srcId="{2854CCFB-9ED5-4F82-AD4D-C6A1E416EE73}" destId="{A1633B23-3DCD-4DBA-A0F2-B3C549000BA7}" srcOrd="4" destOrd="0" presId="urn:microsoft.com/office/officeart/2005/8/layout/hierarchy2"/>
    <dgm:cxn modelId="{56A9BF7B-AC09-41C6-80AF-49E3665C9DCB}" type="presParOf" srcId="{A1633B23-3DCD-4DBA-A0F2-B3C549000BA7}" destId="{4594F0B6-37B8-4BA1-A909-6D2C676EACE0}" srcOrd="0" destOrd="0" presId="urn:microsoft.com/office/officeart/2005/8/layout/hierarchy2"/>
    <dgm:cxn modelId="{9F746B19-FA5F-4964-B8A7-FCD8B19CB30A}" type="presParOf" srcId="{2854CCFB-9ED5-4F82-AD4D-C6A1E416EE73}" destId="{C3D3F18F-85F2-459A-89B1-66A4AFBC9719}" srcOrd="5" destOrd="0" presId="urn:microsoft.com/office/officeart/2005/8/layout/hierarchy2"/>
    <dgm:cxn modelId="{C2A28BFF-DC28-4F07-9E28-AEA6C6089760}" type="presParOf" srcId="{C3D3F18F-85F2-459A-89B1-66A4AFBC9719}" destId="{EA55FEFF-E990-4CCE-92BA-652369311A93}" srcOrd="0" destOrd="0" presId="urn:microsoft.com/office/officeart/2005/8/layout/hierarchy2"/>
    <dgm:cxn modelId="{B44D2BA2-8B7D-4879-99C8-CADD8D72972F}" type="presParOf" srcId="{C3D3F18F-85F2-459A-89B1-66A4AFBC9719}" destId="{77E3EC5E-7824-4E82-8C74-146354A78395}" srcOrd="1" destOrd="0" presId="urn:microsoft.com/office/officeart/2005/8/layout/hierarchy2"/>
    <dgm:cxn modelId="{440BD613-6484-430E-8132-E8B72F771BFA}" type="presParOf" srcId="{2854CCFB-9ED5-4F82-AD4D-C6A1E416EE73}" destId="{B09B07D1-CB94-4A86-99DF-71F92E643328}" srcOrd="6" destOrd="0" presId="urn:microsoft.com/office/officeart/2005/8/layout/hierarchy2"/>
    <dgm:cxn modelId="{E05C8E03-C02F-4C84-A1EB-5D35FF18DA7A}" type="presParOf" srcId="{B09B07D1-CB94-4A86-99DF-71F92E643328}" destId="{9206E09A-E56D-4C59-AFC1-0F04CBFA7C2C}" srcOrd="0" destOrd="0" presId="urn:microsoft.com/office/officeart/2005/8/layout/hierarchy2"/>
    <dgm:cxn modelId="{803F77CF-BAEA-4A30-BDA0-B7BC9CC73AF5}" type="presParOf" srcId="{2854CCFB-9ED5-4F82-AD4D-C6A1E416EE73}" destId="{DC3FF75E-D0C4-4FFB-80AF-A67F0D9CB351}" srcOrd="7" destOrd="0" presId="urn:microsoft.com/office/officeart/2005/8/layout/hierarchy2"/>
    <dgm:cxn modelId="{C687792F-8B7C-451D-A6F3-6BF49A22E8DA}" type="presParOf" srcId="{DC3FF75E-D0C4-4FFB-80AF-A67F0D9CB351}" destId="{9C1DD97B-57DE-4067-B302-711BE79A8BFC}" srcOrd="0" destOrd="0" presId="urn:microsoft.com/office/officeart/2005/8/layout/hierarchy2"/>
    <dgm:cxn modelId="{1EAC90E7-EE7B-40D5-8B5B-1E7FEE82E395}" type="presParOf" srcId="{DC3FF75E-D0C4-4FFB-80AF-A67F0D9CB351}" destId="{7F088AC2-69B7-48B7-B8E4-2937B5BBA849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C8A77A-08D9-4BAB-87E4-B1DE3A5B35F9}">
      <dsp:nvSpPr>
        <dsp:cNvPr id="0" name=""/>
        <dsp:cNvSpPr/>
      </dsp:nvSpPr>
      <dsp:spPr>
        <a:xfrm>
          <a:off x="8569837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040"/>
              </a:lnTo>
              <a:lnTo>
                <a:pt x="872725" y="283040"/>
              </a:lnTo>
              <a:lnTo>
                <a:pt x="872725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39E132-0783-4C4A-91A7-56A06FC1D948}">
      <dsp:nvSpPr>
        <dsp:cNvPr id="0" name=""/>
        <dsp:cNvSpPr/>
      </dsp:nvSpPr>
      <dsp:spPr>
        <a:xfrm>
          <a:off x="7697111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872725" y="0"/>
              </a:moveTo>
              <a:lnTo>
                <a:pt x="872725" y="283040"/>
              </a:lnTo>
              <a:lnTo>
                <a:pt x="0" y="283040"/>
              </a:lnTo>
              <a:lnTo>
                <a:pt x="0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76EEE8-DD39-46B6-BF78-EC6FA6AB68AC}">
      <dsp:nvSpPr>
        <dsp:cNvPr id="0" name=""/>
        <dsp:cNvSpPr/>
      </dsp:nvSpPr>
      <dsp:spPr>
        <a:xfrm>
          <a:off x="4952273" y="1579087"/>
          <a:ext cx="3617563" cy="1206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4522"/>
              </a:lnTo>
              <a:lnTo>
                <a:pt x="3617563" y="1074522"/>
              </a:lnTo>
              <a:lnTo>
                <a:pt x="3617563" y="1206819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4C1A12-B8C5-4975-B033-F552CB46D6DB}">
      <dsp:nvSpPr>
        <dsp:cNvPr id="0" name=""/>
        <dsp:cNvSpPr/>
      </dsp:nvSpPr>
      <dsp:spPr>
        <a:xfrm>
          <a:off x="5078935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040"/>
              </a:lnTo>
              <a:lnTo>
                <a:pt x="872725" y="283040"/>
              </a:lnTo>
              <a:lnTo>
                <a:pt x="872725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FF5AFC-9681-4ABF-8609-F381BF651191}">
      <dsp:nvSpPr>
        <dsp:cNvPr id="0" name=""/>
        <dsp:cNvSpPr/>
      </dsp:nvSpPr>
      <dsp:spPr>
        <a:xfrm>
          <a:off x="4206209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872725" y="0"/>
              </a:moveTo>
              <a:lnTo>
                <a:pt x="872725" y="283040"/>
              </a:lnTo>
              <a:lnTo>
                <a:pt x="0" y="283040"/>
              </a:lnTo>
              <a:lnTo>
                <a:pt x="0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5544E3-8AA6-4AEF-90E5-13CE523BE259}">
      <dsp:nvSpPr>
        <dsp:cNvPr id="0" name=""/>
        <dsp:cNvSpPr/>
      </dsp:nvSpPr>
      <dsp:spPr>
        <a:xfrm>
          <a:off x="4952273" y="1579087"/>
          <a:ext cx="126661" cy="12068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74522"/>
              </a:lnTo>
              <a:lnTo>
                <a:pt x="126661" y="1074522"/>
              </a:lnTo>
              <a:lnTo>
                <a:pt x="126661" y="1206819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9F1B5C-CEA9-4DAA-8DA9-A35821772D85}">
      <dsp:nvSpPr>
        <dsp:cNvPr id="0" name=""/>
        <dsp:cNvSpPr/>
      </dsp:nvSpPr>
      <dsp:spPr>
        <a:xfrm>
          <a:off x="1588033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83040"/>
              </a:lnTo>
              <a:lnTo>
                <a:pt x="872725" y="283040"/>
              </a:lnTo>
              <a:lnTo>
                <a:pt x="872725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CC1A09-D1F4-4B46-956C-9FD92ABF1BD1}">
      <dsp:nvSpPr>
        <dsp:cNvPr id="0" name=""/>
        <dsp:cNvSpPr/>
      </dsp:nvSpPr>
      <dsp:spPr>
        <a:xfrm>
          <a:off x="715307" y="3692748"/>
          <a:ext cx="872725" cy="415338"/>
        </a:xfrm>
        <a:custGeom>
          <a:avLst/>
          <a:gdLst/>
          <a:ahLst/>
          <a:cxnLst/>
          <a:rect l="0" t="0" r="0" b="0"/>
          <a:pathLst>
            <a:path>
              <a:moveTo>
                <a:pt x="872725" y="0"/>
              </a:moveTo>
              <a:lnTo>
                <a:pt x="872725" y="283040"/>
              </a:lnTo>
              <a:lnTo>
                <a:pt x="0" y="283040"/>
              </a:lnTo>
              <a:lnTo>
                <a:pt x="0" y="415338"/>
              </a:lnTo>
            </a:path>
          </a:pathLst>
        </a:custGeom>
        <a:noFill/>
        <a:ln w="15875" cap="rnd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602C4B-65F8-44B2-9C44-197139008A90}">
      <dsp:nvSpPr>
        <dsp:cNvPr id="0" name=""/>
        <dsp:cNvSpPr/>
      </dsp:nvSpPr>
      <dsp:spPr>
        <a:xfrm>
          <a:off x="1588033" y="1579087"/>
          <a:ext cx="3364240" cy="1206819"/>
        </a:xfrm>
        <a:custGeom>
          <a:avLst/>
          <a:gdLst/>
          <a:ahLst/>
          <a:cxnLst/>
          <a:rect l="0" t="0" r="0" b="0"/>
          <a:pathLst>
            <a:path>
              <a:moveTo>
                <a:pt x="3364240" y="0"/>
              </a:moveTo>
              <a:lnTo>
                <a:pt x="3364240" y="1074522"/>
              </a:lnTo>
              <a:lnTo>
                <a:pt x="0" y="1074522"/>
              </a:lnTo>
              <a:lnTo>
                <a:pt x="0" y="1206819"/>
              </a:lnTo>
            </a:path>
          </a:pathLst>
        </a:custGeom>
        <a:noFill/>
        <a:ln w="15875" cap="rnd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31D24D-52FB-48BB-BE67-9022A0345E41}">
      <dsp:nvSpPr>
        <dsp:cNvPr id="0" name=""/>
        <dsp:cNvSpPr/>
      </dsp:nvSpPr>
      <dsp:spPr>
        <a:xfrm>
          <a:off x="3600744" y="672246"/>
          <a:ext cx="2703057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2BD8E-7288-4A33-800B-91B778F59875}">
      <dsp:nvSpPr>
        <dsp:cNvPr id="0" name=""/>
        <dsp:cNvSpPr/>
      </dsp:nvSpPr>
      <dsp:spPr>
        <a:xfrm>
          <a:off x="3759422" y="822990"/>
          <a:ext cx="2703057" cy="906841"/>
        </a:xfrm>
        <a:prstGeom prst="roundRect">
          <a:avLst>
            <a:gd name="adj" fmla="val 10000"/>
          </a:avLst>
        </a:prstGeom>
        <a:solidFill>
          <a:srgbClr val="00B0F0"/>
        </a:solidFill>
        <a:ln w="9525" cap="rnd" cmpd="sng" algn="ctr">
          <a:solidFill>
            <a:schemeClr val="dk1">
              <a:shade val="90000"/>
            </a:schemeClr>
          </a:solidFill>
          <a:prstDash val="solid"/>
        </a:ln>
        <a:effectLst/>
      </dsp:spPr>
      <dsp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Methodology</a:t>
          </a:r>
        </a:p>
      </dsp:txBody>
      <dsp:txXfrm>
        <a:off x="3785982" y="849550"/>
        <a:ext cx="2649937" cy="853721"/>
      </dsp:txXfrm>
    </dsp:sp>
    <dsp:sp modelId="{36C7069F-76DC-45DC-B290-172D3443D50E}">
      <dsp:nvSpPr>
        <dsp:cNvPr id="0" name=""/>
        <dsp:cNvSpPr/>
      </dsp:nvSpPr>
      <dsp:spPr>
        <a:xfrm>
          <a:off x="564559" y="2785907"/>
          <a:ext cx="2046947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ECA88-E307-487C-BE0C-B248E9545776}">
      <dsp:nvSpPr>
        <dsp:cNvPr id="0" name=""/>
        <dsp:cNvSpPr/>
      </dsp:nvSpPr>
      <dsp:spPr>
        <a:xfrm>
          <a:off x="723236" y="2936651"/>
          <a:ext cx="2046947" cy="906841"/>
        </a:xfrm>
        <a:prstGeom prst="roundRect">
          <a:avLst>
            <a:gd name="adj" fmla="val 10000"/>
          </a:avLst>
        </a:prstGeom>
        <a:solidFill>
          <a:schemeClr val="accent5">
            <a:tint val="70000"/>
            <a:lumMod val="104000"/>
          </a:schemeClr>
        </a:solidFill>
        <a:ln w="9525" cap="rnd" cmpd="sng" algn="ctr">
          <a:solidFill>
            <a:schemeClr val="accent5">
              <a:shade val="90000"/>
            </a:schemeClr>
          </a:solidFill>
          <a:prstDash val="solid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Waterfall</a:t>
          </a:r>
        </a:p>
      </dsp:txBody>
      <dsp:txXfrm>
        <a:off x="749796" y="2963211"/>
        <a:ext cx="1993827" cy="853721"/>
      </dsp:txXfrm>
    </dsp:sp>
    <dsp:sp modelId="{6991F60E-C38D-4101-B779-605A1B521D1D}">
      <dsp:nvSpPr>
        <dsp:cNvPr id="0" name=""/>
        <dsp:cNvSpPr/>
      </dsp:nvSpPr>
      <dsp:spPr>
        <a:xfrm>
          <a:off x="1259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0E38A3-31BC-4423-ABC6-F042D300195A}">
      <dsp:nvSpPr>
        <dsp:cNvPr id="0" name=""/>
        <dsp:cNvSpPr/>
      </dsp:nvSpPr>
      <dsp:spPr>
        <a:xfrm>
          <a:off x="159936" y="4258830"/>
          <a:ext cx="1428096" cy="90684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96000"/>
                <a:lumMod val="104000"/>
              </a:schemeClr>
            </a:gs>
            <a:gs pos="100000">
              <a:schemeClr val="accent4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itchFamily="34" charset="0"/>
              <a:cs typeface="Arial" pitchFamily="34" charset="0"/>
            </a:rPr>
            <a:t>6 to 12 ms</a:t>
          </a:r>
        </a:p>
      </dsp:txBody>
      <dsp:txXfrm>
        <a:off x="186496" y="4285390"/>
        <a:ext cx="1374976" cy="853721"/>
      </dsp:txXfrm>
    </dsp:sp>
    <dsp:sp modelId="{D17E20AD-3DD1-41C3-BAD6-81AA837A343C}">
      <dsp:nvSpPr>
        <dsp:cNvPr id="0" name=""/>
        <dsp:cNvSpPr/>
      </dsp:nvSpPr>
      <dsp:spPr>
        <a:xfrm>
          <a:off x="1746710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3FAEB5-0890-4984-92F9-94AEF281803A}">
      <dsp:nvSpPr>
        <dsp:cNvPr id="0" name=""/>
        <dsp:cNvSpPr/>
      </dsp:nvSpPr>
      <dsp:spPr>
        <a:xfrm>
          <a:off x="1905387" y="4258830"/>
          <a:ext cx="1428096" cy="9068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Govt. org</a:t>
          </a:r>
        </a:p>
      </dsp:txBody>
      <dsp:txXfrm>
        <a:off x="1931947" y="4285390"/>
        <a:ext cx="1374976" cy="853721"/>
      </dsp:txXfrm>
    </dsp:sp>
    <dsp:sp modelId="{2D193862-C8B3-4DBF-9354-4D0C60EF4B38}">
      <dsp:nvSpPr>
        <dsp:cNvPr id="0" name=""/>
        <dsp:cNvSpPr/>
      </dsp:nvSpPr>
      <dsp:spPr>
        <a:xfrm>
          <a:off x="4044358" y="2785907"/>
          <a:ext cx="2069154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2006A8-D2D4-4747-B5D9-7D0023D44BFA}">
      <dsp:nvSpPr>
        <dsp:cNvPr id="0" name=""/>
        <dsp:cNvSpPr/>
      </dsp:nvSpPr>
      <dsp:spPr>
        <a:xfrm>
          <a:off x="4203035" y="2936651"/>
          <a:ext cx="2069154" cy="90684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9525" cap="rnd" cmpd="sng" algn="ctr">
          <a:solidFill>
            <a:schemeClr val="accent2">
              <a:shade val="90000"/>
            </a:schemeClr>
          </a:solidFill>
          <a:prstDash val="solid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Iterative</a:t>
          </a:r>
        </a:p>
      </dsp:txBody>
      <dsp:txXfrm>
        <a:off x="4229595" y="2963211"/>
        <a:ext cx="2016034" cy="853721"/>
      </dsp:txXfrm>
    </dsp:sp>
    <dsp:sp modelId="{ED6D203E-2E1F-41CC-ABFF-A7075E66AD35}">
      <dsp:nvSpPr>
        <dsp:cNvPr id="0" name=""/>
        <dsp:cNvSpPr/>
      </dsp:nvSpPr>
      <dsp:spPr>
        <a:xfrm>
          <a:off x="3492161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D926E45-B7D4-47B7-978F-29D8E34DAC1C}">
      <dsp:nvSpPr>
        <dsp:cNvPr id="0" name=""/>
        <dsp:cNvSpPr/>
      </dsp:nvSpPr>
      <dsp:spPr>
        <a:xfrm>
          <a:off x="3650838" y="4258830"/>
          <a:ext cx="1428096" cy="90684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96000"/>
                <a:lumMod val="104000"/>
              </a:schemeClr>
            </a:gs>
            <a:gs pos="100000">
              <a:schemeClr val="accent4">
                <a:shade val="98000"/>
                <a:lumMod val="94000"/>
              </a:schemeClr>
            </a:gs>
          </a:gsLst>
          <a:lin ang="5400000" scaled="0"/>
        </a:gradFill>
        <a:ln w="9525" cap="rnd" cmpd="sng" algn="ctr">
          <a:solidFill>
            <a:schemeClr val="accent4">
              <a:shade val="9000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</dsp:spPr>
      <dsp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itchFamily="34" charset="0"/>
              <a:cs typeface="Arial" pitchFamily="34" charset="0"/>
            </a:rPr>
            <a:t>3 </a:t>
          </a:r>
          <a:r>
            <a:rPr lang="en-US" sz="1700" kern="1200" dirty="0"/>
            <a:t>ms</a:t>
          </a:r>
        </a:p>
      </dsp:txBody>
      <dsp:txXfrm>
        <a:off x="3677398" y="4285390"/>
        <a:ext cx="1374976" cy="853721"/>
      </dsp:txXfrm>
    </dsp:sp>
    <dsp:sp modelId="{313245E1-77B3-40A0-B266-FFDF4CA1072C}">
      <dsp:nvSpPr>
        <dsp:cNvPr id="0" name=""/>
        <dsp:cNvSpPr/>
      </dsp:nvSpPr>
      <dsp:spPr>
        <a:xfrm>
          <a:off x="5237612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520676-A7B6-4E43-B78D-E4B4E0C1073D}">
      <dsp:nvSpPr>
        <dsp:cNvPr id="0" name=""/>
        <dsp:cNvSpPr/>
      </dsp:nvSpPr>
      <dsp:spPr>
        <a:xfrm>
          <a:off x="5396290" y="4258830"/>
          <a:ext cx="1428096" cy="9068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Always change </a:t>
          </a:r>
          <a:r>
            <a:rPr lang="en-US" sz="1700" kern="1200" dirty="0" err="1"/>
            <a:t>req</a:t>
          </a:r>
          <a:endParaRPr lang="en-US" sz="1700" kern="1200" dirty="0"/>
        </a:p>
      </dsp:txBody>
      <dsp:txXfrm>
        <a:off x="5422850" y="4285390"/>
        <a:ext cx="1374976" cy="853721"/>
      </dsp:txXfrm>
    </dsp:sp>
    <dsp:sp modelId="{BDBF757E-E55B-477B-9AEA-1B3A8C985ACE}">
      <dsp:nvSpPr>
        <dsp:cNvPr id="0" name=""/>
        <dsp:cNvSpPr/>
      </dsp:nvSpPr>
      <dsp:spPr>
        <a:xfrm>
          <a:off x="7578731" y="2785907"/>
          <a:ext cx="1982212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FC33E5-341C-4C14-9497-D5BAE3CF9D06}">
      <dsp:nvSpPr>
        <dsp:cNvPr id="0" name=""/>
        <dsp:cNvSpPr/>
      </dsp:nvSpPr>
      <dsp:spPr>
        <a:xfrm>
          <a:off x="7737408" y="2936651"/>
          <a:ext cx="1982212" cy="906841"/>
        </a:xfrm>
        <a:prstGeom prst="roundRect">
          <a:avLst>
            <a:gd name="adj" fmla="val 10000"/>
          </a:avLst>
        </a:prstGeom>
        <a:solidFill>
          <a:schemeClr val="accent5">
            <a:lumMod val="40000"/>
            <a:lumOff val="60000"/>
          </a:schemeClr>
        </a:solidFill>
        <a:ln w="15875" cap="rnd" cmpd="sng" algn="ctr">
          <a:solidFill>
            <a:schemeClr val="accent3">
              <a:shade val="50000"/>
            </a:schemeClr>
          </a:solidFill>
          <a:prstDash val="solid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Agile</a:t>
          </a:r>
        </a:p>
      </dsp:txBody>
      <dsp:txXfrm>
        <a:off x="7763968" y="2963211"/>
        <a:ext cx="1929092" cy="853721"/>
      </dsp:txXfrm>
    </dsp:sp>
    <dsp:sp modelId="{81B76ED9-A3B6-4DBE-9A70-65748228309B}">
      <dsp:nvSpPr>
        <dsp:cNvPr id="0" name=""/>
        <dsp:cNvSpPr/>
      </dsp:nvSpPr>
      <dsp:spPr>
        <a:xfrm>
          <a:off x="6983063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E02FA9F-9F39-46F7-9A88-4684CBB3E36B}">
      <dsp:nvSpPr>
        <dsp:cNvPr id="0" name=""/>
        <dsp:cNvSpPr/>
      </dsp:nvSpPr>
      <dsp:spPr>
        <a:xfrm>
          <a:off x="7141741" y="4258830"/>
          <a:ext cx="1428096" cy="906841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tint val="96000"/>
                <a:lumMod val="104000"/>
              </a:schemeClr>
            </a:gs>
            <a:gs pos="100000">
              <a:schemeClr val="accent4"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50800" dist="38100" dir="5400000" rotWithShape="0">
            <a:srgbClr val="000000">
              <a:alpha val="60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FASTEST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Arial" pitchFamily="34" charset="0"/>
              <a:cs typeface="Arial" pitchFamily="34" charset="0"/>
            </a:rPr>
            <a:t>2 wks</a:t>
          </a:r>
        </a:p>
      </dsp:txBody>
      <dsp:txXfrm>
        <a:off x="7168301" y="4285390"/>
        <a:ext cx="1374976" cy="853721"/>
      </dsp:txXfrm>
    </dsp:sp>
    <dsp:sp modelId="{B753E771-2049-42D7-A366-1D98D0A9B8EF}">
      <dsp:nvSpPr>
        <dsp:cNvPr id="0" name=""/>
        <dsp:cNvSpPr/>
      </dsp:nvSpPr>
      <dsp:spPr>
        <a:xfrm>
          <a:off x="8728514" y="4108086"/>
          <a:ext cx="1428096" cy="906841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11FEC5-632B-48B8-B161-95E78ACB1E68}">
      <dsp:nvSpPr>
        <dsp:cNvPr id="0" name=""/>
        <dsp:cNvSpPr/>
      </dsp:nvSpPr>
      <dsp:spPr>
        <a:xfrm>
          <a:off x="8887192" y="4258830"/>
          <a:ext cx="1428096" cy="906841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Real time communication</a:t>
          </a:r>
        </a:p>
      </dsp:txBody>
      <dsp:txXfrm>
        <a:off x="8913752" y="4285390"/>
        <a:ext cx="1374976" cy="8537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024C89-B46C-482A-AE36-7E79E8833A3C}">
      <dsp:nvSpPr>
        <dsp:cNvPr id="0" name=""/>
        <dsp:cNvSpPr/>
      </dsp:nvSpPr>
      <dsp:spPr>
        <a:xfrm>
          <a:off x="666750" y="945356"/>
          <a:ext cx="1095374" cy="547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>
              <a:latin typeface="Arial" pitchFamily="34" charset="0"/>
              <a:cs typeface="Arial" pitchFamily="34" charset="0"/>
            </a:rPr>
            <a:t>400</a:t>
          </a:r>
        </a:p>
      </dsp:txBody>
      <dsp:txXfrm>
        <a:off x="682791" y="961397"/>
        <a:ext cx="1063292" cy="515605"/>
      </dsp:txXfrm>
    </dsp:sp>
    <dsp:sp modelId="{942EEBF5-B8CF-419E-8328-600E77575CAA}">
      <dsp:nvSpPr>
        <dsp:cNvPr id="0" name=""/>
        <dsp:cNvSpPr/>
      </dsp:nvSpPr>
      <dsp:spPr>
        <a:xfrm rot="17692822">
          <a:off x="1460491" y="726604"/>
          <a:ext cx="104141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1416" y="202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5164" y="720784"/>
        <a:ext cx="52070" cy="52070"/>
      </dsp:txXfrm>
    </dsp:sp>
    <dsp:sp modelId="{CEE71E31-A25A-4893-9524-78095295BCB7}">
      <dsp:nvSpPr>
        <dsp:cNvPr id="0" name=""/>
        <dsp:cNvSpPr/>
      </dsp:nvSpPr>
      <dsp:spPr>
        <a:xfrm>
          <a:off x="2200274" y="595"/>
          <a:ext cx="1095374" cy="547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100</a:t>
          </a:r>
        </a:p>
      </dsp:txBody>
      <dsp:txXfrm>
        <a:off x="2216315" y="16636"/>
        <a:ext cx="1063292" cy="515605"/>
      </dsp:txXfrm>
    </dsp:sp>
    <dsp:sp modelId="{5F8AA7D8-C5E6-40A5-937F-833519D73370}">
      <dsp:nvSpPr>
        <dsp:cNvPr id="0" name=""/>
        <dsp:cNvSpPr/>
      </dsp:nvSpPr>
      <dsp:spPr>
        <a:xfrm rot="19457599">
          <a:off x="1711408" y="1041525"/>
          <a:ext cx="53958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39583" y="202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7710" y="1048250"/>
        <a:ext cx="26979" cy="26979"/>
      </dsp:txXfrm>
    </dsp:sp>
    <dsp:sp modelId="{FCC709B0-E41A-4651-A924-D8661E5A6086}">
      <dsp:nvSpPr>
        <dsp:cNvPr id="0" name=""/>
        <dsp:cNvSpPr/>
      </dsp:nvSpPr>
      <dsp:spPr>
        <a:xfrm>
          <a:off x="2200274" y="630435"/>
          <a:ext cx="1095374" cy="547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100</a:t>
          </a:r>
        </a:p>
      </dsp:txBody>
      <dsp:txXfrm>
        <a:off x="2216315" y="646476"/>
        <a:ext cx="1063292" cy="515605"/>
      </dsp:txXfrm>
    </dsp:sp>
    <dsp:sp modelId="{A1633B23-3DCD-4DBA-A0F2-B3C549000BA7}">
      <dsp:nvSpPr>
        <dsp:cNvPr id="0" name=""/>
        <dsp:cNvSpPr/>
      </dsp:nvSpPr>
      <dsp:spPr>
        <a:xfrm rot="2142401">
          <a:off x="1711408" y="1356445"/>
          <a:ext cx="539583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539583" y="202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67710" y="1363170"/>
        <a:ext cx="26979" cy="26979"/>
      </dsp:txXfrm>
    </dsp:sp>
    <dsp:sp modelId="{EA55FEFF-E990-4CCE-92BA-652369311A93}">
      <dsp:nvSpPr>
        <dsp:cNvPr id="0" name=""/>
        <dsp:cNvSpPr/>
      </dsp:nvSpPr>
      <dsp:spPr>
        <a:xfrm>
          <a:off x="2200274" y="1260276"/>
          <a:ext cx="1095374" cy="547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100</a:t>
          </a:r>
        </a:p>
      </dsp:txBody>
      <dsp:txXfrm>
        <a:off x="2216315" y="1276317"/>
        <a:ext cx="1063292" cy="515605"/>
      </dsp:txXfrm>
    </dsp:sp>
    <dsp:sp modelId="{B09B07D1-CB94-4A86-99DF-71F92E643328}">
      <dsp:nvSpPr>
        <dsp:cNvPr id="0" name=""/>
        <dsp:cNvSpPr/>
      </dsp:nvSpPr>
      <dsp:spPr>
        <a:xfrm rot="3907178">
          <a:off x="1460491" y="1671365"/>
          <a:ext cx="1041416" cy="40429"/>
        </a:xfrm>
        <a:custGeom>
          <a:avLst/>
          <a:gdLst/>
          <a:ahLst/>
          <a:cxnLst/>
          <a:rect l="0" t="0" r="0" b="0"/>
          <a:pathLst>
            <a:path>
              <a:moveTo>
                <a:pt x="0" y="20214"/>
              </a:moveTo>
              <a:lnTo>
                <a:pt x="1041416" y="20214"/>
              </a:lnTo>
            </a:path>
          </a:pathLst>
        </a:custGeom>
        <a:noFill/>
        <a:ln w="15875" cap="rnd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55164" y="1665545"/>
        <a:ext cx="52070" cy="52070"/>
      </dsp:txXfrm>
    </dsp:sp>
    <dsp:sp modelId="{9C1DD97B-57DE-4067-B302-711BE79A8BFC}">
      <dsp:nvSpPr>
        <dsp:cNvPr id="0" name=""/>
        <dsp:cNvSpPr/>
      </dsp:nvSpPr>
      <dsp:spPr>
        <a:xfrm>
          <a:off x="2200274" y="1890117"/>
          <a:ext cx="1095374" cy="5476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300" kern="1200" dirty="0"/>
            <a:t>100</a:t>
          </a:r>
        </a:p>
      </dsp:txBody>
      <dsp:txXfrm>
        <a:off x="2216315" y="1906158"/>
        <a:ext cx="1063292" cy="515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5722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9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498271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844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73503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687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7121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298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093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158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2564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97101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467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567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5410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523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5/10/2018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433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  <p:sldLayoutId id="2147483679" r:id="rId14"/>
    <p:sldLayoutId id="2147483680" r:id="rId15"/>
    <p:sldLayoutId id="214748368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agile/ceremoni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www.guru99.com/images/11-2014/agile_Processesv1_3.png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software/jira/agile-project-management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searchsoftwarequality.techtarget.com/definition/Scrum-sprint" TargetMode="External"/><Relationship Id="rId2" Type="http://schemas.openxmlformats.org/officeDocument/2006/relationships/hyperlink" Target="http://searchsoftwarequality.techtarget.com/definition/agile-software-development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hatis.techtarget.com/definition/story-point" TargetMode="External"/><Relationship Id="rId2" Type="http://schemas.openxmlformats.org/officeDocument/2006/relationships/hyperlink" Target="http://searchsoftwarequality.techtarget.com/definition/story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Run_chart" TargetMode="Externa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tlassian.com/agile/scrum" TargetMode="Externa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53108" y="1418252"/>
            <a:ext cx="7114528" cy="951830"/>
          </a:xfrm>
        </p:spPr>
        <p:txBody>
          <a:bodyPr>
            <a:normAutofit/>
          </a:bodyPr>
          <a:lstStyle/>
          <a:p>
            <a:r>
              <a:rPr lang="en-US" dirty="0"/>
              <a:t>Agile and JIRA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66922" y="4777379"/>
            <a:ext cx="3237690" cy="1126283"/>
          </a:xfrm>
        </p:spPr>
        <p:txBody>
          <a:bodyPr/>
          <a:lstStyle/>
          <a:p>
            <a:r>
              <a:rPr lang="en-US" dirty="0"/>
              <a:t>Sarower Ahmmed</a:t>
            </a:r>
          </a:p>
        </p:txBody>
      </p:sp>
    </p:spTree>
    <p:extLst>
      <p:ext uri="{BB962C8B-B14F-4D97-AF65-F5344CB8AC3E}">
        <p14:creationId xmlns:p14="http://schemas.microsoft.com/office/powerpoint/2010/main" val="36174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buy ready house :: like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1616" y="2133600"/>
            <a:ext cx="7902996" cy="3777622"/>
          </a:xfrm>
        </p:spPr>
        <p:txBody>
          <a:bodyPr>
            <a:normAutofit/>
          </a:bodyPr>
          <a:lstStyle/>
          <a:p>
            <a:r>
              <a:rPr lang="en-US" sz="2800" dirty="0"/>
              <a:t>3</a:t>
            </a:r>
            <a:r>
              <a:rPr lang="en-US" sz="2800" baseline="30000" dirty="0"/>
              <a:t>rd</a:t>
            </a:r>
            <a:r>
              <a:rPr lang="en-US" sz="2800" dirty="0"/>
              <a:t> party application or software </a:t>
            </a:r>
          </a:p>
          <a:p>
            <a:pPr lvl="1"/>
            <a:r>
              <a:rPr lang="en-US" sz="2800" dirty="0"/>
              <a:t>No need own design team</a:t>
            </a:r>
          </a:p>
          <a:p>
            <a:pPr lvl="1"/>
            <a:r>
              <a:rPr lang="en-US" sz="2800" dirty="0"/>
              <a:t>No need development</a:t>
            </a:r>
          </a:p>
        </p:txBody>
      </p:sp>
    </p:spTree>
    <p:extLst>
      <p:ext uri="{BB962C8B-B14F-4D97-AF65-F5344CB8AC3E}">
        <p14:creationId xmlns:p14="http://schemas.microsoft.com/office/powerpoint/2010/main" val="165185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857" y="307910"/>
            <a:ext cx="10291666" cy="1735494"/>
          </a:xfrm>
        </p:spPr>
        <p:txBody>
          <a:bodyPr>
            <a:normAutofit fontScale="90000"/>
          </a:bodyPr>
          <a:lstStyle/>
          <a:p>
            <a:r>
              <a:rPr lang="en-US" dirty="0"/>
              <a:t>When development done or before buy: need to check as it fulfill your requirement-</a:t>
            </a:r>
            <a:br>
              <a:rPr lang="en-US" dirty="0"/>
            </a:br>
            <a:r>
              <a:rPr lang="en-US" b="1" dirty="0">
                <a:solidFill>
                  <a:srgbClr val="00B050"/>
                </a:solidFill>
              </a:rPr>
              <a:t>Testing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011" y="2527356"/>
            <a:ext cx="6108441" cy="408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14799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84376" y="2732829"/>
            <a:ext cx="7371149" cy="1280890"/>
          </a:xfrm>
        </p:spPr>
        <p:txBody>
          <a:bodyPr/>
          <a:lstStyle/>
          <a:p>
            <a:r>
              <a:rPr lang="en-US" dirty="0"/>
              <a:t>Repaired and maintenance your dream house if required</a:t>
            </a:r>
          </a:p>
        </p:txBody>
      </p:sp>
    </p:spTree>
    <p:extLst>
      <p:ext uri="{BB962C8B-B14F-4D97-AF65-F5344CB8AC3E}">
        <p14:creationId xmlns:p14="http://schemas.microsoft.com/office/powerpoint/2010/main" val="3798382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se2.mm.bing.net/th?id=OIP.Kg-31kIUl_cSCMhWGuetZQEsEX&amp;pid=15.1&amp;P=0&amp;w=193&amp;h=181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822421"/>
            <a:ext cx="5485534" cy="5144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0326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tse4.mm.bing.net/th?id=OIP.ktAXVPEqSzN9InKWkdzU4AEsB4&amp;pid=15.1&amp;P=0&amp;w=329&amp;h=13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044" y="1173018"/>
            <a:ext cx="10497548" cy="4211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17390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tse4.mm.bing.net/th?id=OIP.h9JZS2stTYf1lOMWJhZd3gEsCo&amp;pid=15.1&amp;P=0&amp;w=269&amp;h=15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138" y="624110"/>
            <a:ext cx="4395524" cy="24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tse1.mm.bing.net/th?id=OIP.QHnp8trsrqsp5k1fUij1awEsB7&amp;pid=15.1&amp;P=0&amp;w=353&amp;h=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5226" y="3616692"/>
            <a:ext cx="5168510" cy="2483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963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3325" y="624109"/>
            <a:ext cx="8911687" cy="2521045"/>
          </a:xfrm>
        </p:spPr>
        <p:txBody>
          <a:bodyPr>
            <a:normAutofit fontScale="90000"/>
          </a:bodyPr>
          <a:lstStyle/>
          <a:p>
            <a:r>
              <a:rPr lang="en-US" sz="49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                    SDLC</a:t>
            </a:r>
            <a:br>
              <a:rPr 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3100" b="1" dirty="0">
                <a:solidFill>
                  <a:srgbClr val="00B050"/>
                </a:solidFill>
              </a:rPr>
              <a:t>SDLC: Software Development Life Cycle is a standard  process used by software industry to design, develop and test high quality of software. </a:t>
            </a:r>
            <a:endParaRPr lang="en-US" sz="3100" b="1" dirty="0">
              <a:solidFill>
                <a:srgbClr val="00B05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33575" y="3145155"/>
            <a:ext cx="6600825" cy="3550920"/>
          </a:xfrm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Stages:</a:t>
            </a:r>
            <a:endParaRPr lang="en-US" dirty="0"/>
          </a:p>
          <a:p>
            <a:pPr marL="514350" indent="-514350"/>
            <a:r>
              <a:rPr lang="en-US" sz="2400" b="1" dirty="0"/>
              <a:t>Concept</a:t>
            </a:r>
          </a:p>
          <a:p>
            <a:pPr marL="514350" indent="-514350"/>
            <a:r>
              <a:rPr lang="en-US" sz="2400" b="1" dirty="0"/>
              <a:t>Requirement</a:t>
            </a:r>
          </a:p>
          <a:p>
            <a:r>
              <a:rPr lang="en-US" sz="2400" b="1" dirty="0"/>
              <a:t>   System design</a:t>
            </a:r>
          </a:p>
          <a:p>
            <a:r>
              <a:rPr lang="en-US" sz="2400" b="1" dirty="0"/>
              <a:t>   Coding/ Development</a:t>
            </a:r>
          </a:p>
          <a:p>
            <a:r>
              <a:rPr lang="en-US" sz="2400" b="1" dirty="0"/>
              <a:t>   Testing</a:t>
            </a:r>
          </a:p>
          <a:p>
            <a:r>
              <a:rPr lang="en-US" sz="2400" b="1" dirty="0"/>
              <a:t>   Implementation &amp;  maintenance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rot="5400000">
            <a:off x="4725194" y="4294981"/>
            <a:ext cx="1219200" cy="1588"/>
          </a:xfrm>
          <a:prstGeom prst="straightConnector1">
            <a:avLst/>
          </a:prstGeom>
          <a:ln>
            <a:solidFill>
              <a:srgbClr val="00B0F0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867400" y="3771901"/>
            <a:ext cx="105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PAPER BASED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6862682" y="5732867"/>
            <a:ext cx="1600200" cy="1588"/>
          </a:xfrm>
          <a:prstGeom prst="straightConnector1">
            <a:avLst/>
          </a:prstGeom>
          <a:ln>
            <a:solidFill>
              <a:schemeClr val="accent2"/>
            </a:solidFill>
            <a:headEnd type="arrow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924800" y="5314951"/>
            <a:ext cx="106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HANDS </a:t>
            </a:r>
          </a:p>
          <a:p>
            <a:pPr algn="ctr"/>
            <a:r>
              <a:rPr lang="en-US" b="1" dirty="0"/>
              <a:t>ON</a:t>
            </a:r>
          </a:p>
        </p:txBody>
      </p:sp>
    </p:spTree>
    <p:extLst>
      <p:ext uri="{BB962C8B-B14F-4D97-AF65-F5344CB8AC3E}">
        <p14:creationId xmlns:p14="http://schemas.microsoft.com/office/powerpoint/2010/main" val="208899301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QA responsibility in SDLC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2679513"/>
              </p:ext>
            </p:extLst>
          </p:nvPr>
        </p:nvGraphicFramePr>
        <p:xfrm>
          <a:off x="839755" y="1530219"/>
          <a:ext cx="10926146" cy="487991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5948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12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3945">
                <a:tc>
                  <a:txBody>
                    <a:bodyPr/>
                    <a:lstStyle/>
                    <a:p>
                      <a:r>
                        <a:rPr lang="en-US" dirty="0"/>
                        <a:t>Responsibility</a:t>
                      </a:r>
                      <a:r>
                        <a:rPr lang="en-US" baseline="0" dirty="0"/>
                        <a:t>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Stages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3945"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No active involvement, But can Participate on meetings,</a:t>
                      </a:r>
                      <a:endParaRPr lang="en-US" sz="1800" b="0" i="0" u="none" strike="noStrike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Concept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94404">
                <a:tc>
                  <a:txBody>
                    <a:bodyPr/>
                    <a:lstStyle/>
                    <a:p>
                      <a:r>
                        <a:rPr lang="en-US" dirty="0"/>
                        <a:t>Read</a:t>
                      </a:r>
                      <a:r>
                        <a:rPr lang="en-US" baseline="0" dirty="0"/>
                        <a:t> requirement document try to understand as requirement :</a:t>
                      </a:r>
                      <a:r>
                        <a:rPr lang="en-US" dirty="0"/>
                        <a:t> Clear, Consistence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and</a:t>
                      </a:r>
                      <a:r>
                        <a:rPr lang="en-US" baseline="0" dirty="0"/>
                        <a:t> </a:t>
                      </a:r>
                      <a:r>
                        <a:rPr lang="en-US" dirty="0"/>
                        <a:t>Testable</a:t>
                      </a:r>
                      <a:endParaRPr lang="en-US" b="1" dirty="0">
                        <a:solidFill>
                          <a:srgbClr val="00B05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94404">
                <a:tc>
                  <a:txBody>
                    <a:bodyPr/>
                    <a:lstStyle/>
                    <a:p>
                      <a:r>
                        <a:rPr lang="en-US" dirty="0"/>
                        <a:t>Read design document, Writing test cases based on design prototype of application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Design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94404">
                <a:tc>
                  <a:txBody>
                    <a:bodyPr/>
                    <a:lstStyle/>
                    <a:p>
                      <a:r>
                        <a:rPr lang="en-US" dirty="0"/>
                        <a:t>Black</a:t>
                      </a:r>
                      <a:r>
                        <a:rPr lang="en-US" baseline="0" dirty="0"/>
                        <a:t> box tester not active but White box tester do unit testing.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Development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3945">
                <a:tc>
                  <a:txBody>
                    <a:bodyPr/>
                    <a:lstStyle/>
                    <a:p>
                      <a:r>
                        <a:rPr lang="en-US" dirty="0"/>
                        <a:t>All testing need to do in this stage with manage</a:t>
                      </a:r>
                      <a:r>
                        <a:rPr lang="en-US" baseline="0" dirty="0"/>
                        <a:t> Defect Life cycle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Testing Stage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34863">
                <a:tc>
                  <a:txBody>
                    <a:bodyPr/>
                    <a:lstStyle/>
                    <a:p>
                      <a:r>
                        <a:rPr lang="en-US" dirty="0"/>
                        <a:t>Do regression test if any update version</a:t>
                      </a:r>
                      <a:r>
                        <a:rPr lang="en-US" baseline="0" dirty="0"/>
                        <a:t> or defect fix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u="none" strike="noStrike" kern="1200" baseline="0" dirty="0"/>
                        <a:t>Implementation</a:t>
                      </a:r>
                    </a:p>
                    <a:p>
                      <a:r>
                        <a:rPr lang="en-US" sz="1800" u="none" strike="noStrike" kern="1200" baseline="0" dirty="0"/>
                        <a:t>&amp;</a:t>
                      </a:r>
                    </a:p>
                    <a:p>
                      <a:r>
                        <a:rPr lang="en-US" sz="1800" u="none" strike="noStrike" kern="1200" baseline="0" dirty="0"/>
                        <a:t>Maintenance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433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14197" y="624110"/>
            <a:ext cx="8911687" cy="1280890"/>
          </a:xfrm>
        </p:spPr>
        <p:txBody>
          <a:bodyPr>
            <a:normAutofit/>
          </a:bodyPr>
          <a:lstStyle/>
          <a:p>
            <a:r>
              <a:rPr lang="en-US" b="1" u="sng" dirty="0"/>
              <a:t>STLC stages:                SDLC stages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200" y="1935480"/>
            <a:ext cx="3124200" cy="4236720"/>
          </a:xfrm>
        </p:spPr>
        <p:txBody>
          <a:bodyPr>
            <a:normAutofit/>
          </a:bodyPr>
          <a:lstStyle/>
          <a:p>
            <a:r>
              <a:rPr lang="en-US" b="1" dirty="0"/>
              <a:t>Req analysis</a:t>
            </a:r>
          </a:p>
          <a:p>
            <a:r>
              <a:rPr lang="en-US" b="1" dirty="0"/>
              <a:t>Test process</a:t>
            </a:r>
          </a:p>
          <a:p>
            <a:pPr lvl="1"/>
            <a:r>
              <a:rPr lang="en-US" b="1" dirty="0"/>
              <a:t>Test plan</a:t>
            </a:r>
          </a:p>
          <a:p>
            <a:pPr lvl="1"/>
            <a:r>
              <a:rPr lang="en-US" b="1" dirty="0"/>
              <a:t>Test case</a:t>
            </a:r>
          </a:p>
          <a:p>
            <a:pPr lvl="1"/>
            <a:r>
              <a:rPr lang="en-US" b="1" dirty="0"/>
              <a:t>Test data</a:t>
            </a:r>
          </a:p>
          <a:p>
            <a:pPr lvl="1"/>
            <a:r>
              <a:rPr lang="en-US" b="1" dirty="0"/>
              <a:t>RTM</a:t>
            </a:r>
          </a:p>
          <a:p>
            <a:pPr lvl="1"/>
            <a:r>
              <a:rPr lang="en-US" b="1" dirty="0"/>
              <a:t>Executed</a:t>
            </a:r>
          </a:p>
          <a:p>
            <a:pPr lvl="1"/>
            <a:r>
              <a:rPr lang="en-US" b="1" dirty="0"/>
              <a:t>Defect manage</a:t>
            </a:r>
          </a:p>
          <a:p>
            <a:pPr lvl="1"/>
            <a:r>
              <a:rPr lang="en-US" b="1" dirty="0"/>
              <a:t>Test reporting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36363" y="1905592"/>
            <a:ext cx="4470918" cy="45243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Concept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Req 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System design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Code/ Development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Testing</a:t>
            </a:r>
          </a:p>
          <a:p>
            <a:pPr>
              <a:lnSpc>
                <a:spcPct val="150000"/>
              </a:lnSpc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r>
              <a:rPr lang="en-US" sz="2400" b="1" dirty="0"/>
              <a:t>Implementation &amp;      	maintenance</a:t>
            </a:r>
          </a:p>
          <a:p>
            <a:pPr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endParaRPr lang="en-US" dirty="0"/>
          </a:p>
          <a:p>
            <a:pPr>
              <a:buClr>
                <a:srgbClr val="FF0000"/>
              </a:buClr>
              <a:buSzPct val="128000"/>
              <a:buFont typeface="Wingdings" pitchFamily="2" charset="2"/>
              <a:buChar char="§"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>
            <a:off x="4039394" y="3161114"/>
            <a:ext cx="2133600" cy="15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57800" y="2667001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 PAPER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4422711" y="4795935"/>
            <a:ext cx="827314" cy="28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/>
          </p:cNvCxnSpPr>
          <p:nvPr/>
        </p:nvCxnSpPr>
        <p:spPr>
          <a:xfrm flipV="1">
            <a:off x="5295123" y="4661612"/>
            <a:ext cx="496077" cy="17922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</p:cNvCxnSpPr>
          <p:nvPr/>
        </p:nvCxnSpPr>
        <p:spPr>
          <a:xfrm>
            <a:off x="5323114" y="4850267"/>
            <a:ext cx="468086" cy="35417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791200" y="44958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Pass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91200" y="5029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Fail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4086808" y="2155371"/>
            <a:ext cx="3023119" cy="559837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/>
          <p:nvPr/>
        </p:nvCxnSpPr>
        <p:spPr>
          <a:xfrm rot="10800000" flipV="1">
            <a:off x="2174033" y="4441177"/>
            <a:ext cx="5029200" cy="1688841"/>
          </a:xfrm>
          <a:prstGeom prst="bentConnector3">
            <a:avLst>
              <a:gd name="adj1" fmla="val 807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099388" y="2799184"/>
            <a:ext cx="0" cy="3377681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3740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2281" y="73604"/>
            <a:ext cx="8911687" cy="1280890"/>
          </a:xfrm>
        </p:spPr>
        <p:txBody>
          <a:bodyPr>
            <a:normAutofit/>
          </a:bodyPr>
          <a:lstStyle/>
          <a:p>
            <a:r>
              <a:rPr lang="en-US" b="1" u="sng" dirty="0"/>
              <a:t>V model: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3200" y="5887616"/>
            <a:ext cx="8173616" cy="802432"/>
          </a:xfrm>
        </p:spPr>
        <p:txBody>
          <a:bodyPr>
            <a:normAutofit fontScale="77500" lnSpcReduction="20000"/>
          </a:bodyPr>
          <a:lstStyle/>
          <a:p>
            <a:pPr>
              <a:buClr>
                <a:srgbClr val="00B0F0"/>
              </a:buClr>
            </a:pPr>
            <a:r>
              <a:rPr lang="en-US" sz="2800" b="1" dirty="0"/>
              <a:t>Two things: </a:t>
            </a:r>
          </a:p>
          <a:p>
            <a:pPr marL="457200" lvl="1" indent="0">
              <a:buClr>
                <a:srgbClr val="00B0F0"/>
              </a:buClr>
              <a:buNone/>
            </a:pPr>
            <a:r>
              <a:rPr lang="en-US" sz="2800" b="1" dirty="0"/>
              <a:t>Lt side &gt; verification.    </a:t>
            </a:r>
            <a:r>
              <a:rPr lang="en-US" sz="2800" b="1" dirty="0" err="1"/>
              <a:t>Rt</a:t>
            </a:r>
            <a:r>
              <a:rPr lang="en-US" sz="2800" b="1" dirty="0"/>
              <a:t> side &gt; validation </a:t>
            </a:r>
          </a:p>
          <a:p>
            <a:pPr>
              <a:buClr>
                <a:srgbClr val="00B0F0"/>
              </a:buClr>
            </a:pP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97968" y="195941"/>
            <a:ext cx="9479902" cy="5365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00B0F0"/>
            </a:solidFill>
            <a:miter lim="800000"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2450259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465" y="362664"/>
            <a:ext cx="11004245" cy="6189888"/>
          </a:xfrm>
        </p:spPr>
      </p:pic>
      <p:sp>
        <p:nvSpPr>
          <p:cNvPr id="5" name="Rectangle 4"/>
          <p:cNvSpPr/>
          <p:nvPr/>
        </p:nvSpPr>
        <p:spPr>
          <a:xfrm>
            <a:off x="3620278" y="1371600"/>
            <a:ext cx="7893698" cy="67180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95117" y="2139820"/>
            <a:ext cx="4024605" cy="671804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2201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562314"/>
            <a:ext cx="9411476" cy="6050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1459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060" y="382556"/>
            <a:ext cx="10860950" cy="610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610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82" y="231040"/>
            <a:ext cx="10923036" cy="639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9169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200" y="609600"/>
            <a:ext cx="6705600" cy="838200"/>
          </a:xfrm>
        </p:spPr>
        <p:txBody>
          <a:bodyPr>
            <a:normAutofit/>
          </a:bodyPr>
          <a:lstStyle/>
          <a:p>
            <a:r>
              <a:rPr lang="en-US" dirty="0"/>
              <a:t>Methodology: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0" y="3048000"/>
            <a:ext cx="3200400" cy="2788920"/>
          </a:xfrm>
        </p:spPr>
        <p:txBody>
          <a:bodyPr/>
          <a:lstStyle/>
          <a:p>
            <a:pPr>
              <a:buClr>
                <a:srgbClr val="FF0000"/>
              </a:buClr>
              <a:buFont typeface="Wingdings" pitchFamily="2" charset="2"/>
              <a:buChar char="q"/>
            </a:pPr>
            <a:r>
              <a:rPr lang="en-US" dirty="0"/>
              <a:t>Purpose: 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Faster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Better</a:t>
            </a:r>
          </a:p>
          <a:p>
            <a:pPr>
              <a:buFont typeface="Wingdings" pitchFamily="2" charset="2"/>
              <a:buChar char="v"/>
            </a:pPr>
            <a:r>
              <a:rPr lang="en-US" dirty="0"/>
              <a:t>Cheaper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67000" y="2895600"/>
            <a:ext cx="2743200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chemeClr val="accent3"/>
              </a:buClr>
              <a:buSzPct val="138000"/>
              <a:buFont typeface="Wingdings" pitchFamily="2" charset="2"/>
              <a:buChar char="q"/>
            </a:pPr>
            <a:r>
              <a:rPr lang="en-US" sz="3200" b="1" u="sng" dirty="0">
                <a:solidFill>
                  <a:srgbClr val="FF0000"/>
                </a:solidFill>
              </a:rPr>
              <a:t>Types:</a:t>
            </a:r>
          </a:p>
          <a:p>
            <a:pPr marL="342900" indent="-342900">
              <a:buClr>
                <a:schemeClr val="accent3"/>
              </a:buClr>
              <a:buSzPct val="138000"/>
              <a:buFont typeface="Wingdings" pitchFamily="2" charset="2"/>
              <a:buChar char="v"/>
            </a:pPr>
            <a:r>
              <a:rPr lang="en-US" sz="2800" dirty="0"/>
              <a:t>Waterfall</a:t>
            </a:r>
          </a:p>
          <a:p>
            <a:pPr marL="342900" indent="-342900">
              <a:buClr>
                <a:schemeClr val="accent3"/>
              </a:buClr>
              <a:buSzPct val="138000"/>
              <a:buFont typeface="Wingdings" pitchFamily="2" charset="2"/>
              <a:buChar char="v"/>
            </a:pPr>
            <a:r>
              <a:rPr lang="en-US" sz="2800" dirty="0"/>
              <a:t>Iterative</a:t>
            </a:r>
          </a:p>
          <a:p>
            <a:pPr marL="342900" indent="-342900">
              <a:buClr>
                <a:schemeClr val="accent3"/>
              </a:buClr>
              <a:buSzPct val="138000"/>
              <a:buFont typeface="Wingdings" pitchFamily="2" charset="2"/>
              <a:buChar char="v"/>
            </a:pPr>
            <a:r>
              <a:rPr lang="en-US" sz="2800" dirty="0"/>
              <a:t>Agile</a:t>
            </a:r>
          </a:p>
          <a:p>
            <a:pPr marL="342900" indent="-342900">
              <a:buClr>
                <a:schemeClr val="accent3"/>
              </a:buClr>
              <a:buSzPct val="138000"/>
              <a:buFont typeface="Wingdings" pitchFamily="2" charset="2"/>
              <a:buChar char="Ø"/>
            </a:pP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>
            <a:off x="5029200" y="3581400"/>
            <a:ext cx="1295400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743201" y="1524001"/>
            <a:ext cx="739657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FF0000"/>
              </a:buClr>
              <a:buFont typeface="Wingdings" pitchFamily="2" charset="2"/>
              <a:buChar char="Ø"/>
            </a:pPr>
            <a:r>
              <a:rPr lang="en-US" sz="2400" dirty="0"/>
              <a:t>A standard/guideline how to follow the stages.</a:t>
            </a:r>
          </a:p>
          <a:p>
            <a:pPr>
              <a:buClr>
                <a:srgbClr val="FF0000"/>
              </a:buClr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349538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25913525"/>
              </p:ext>
            </p:extLst>
          </p:nvPr>
        </p:nvGraphicFramePr>
        <p:xfrm>
          <a:off x="1523999" y="0"/>
          <a:ext cx="10316548" cy="6629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805540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0" y="762000"/>
            <a:ext cx="2895600" cy="667512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F0000"/>
                </a:solidFill>
              </a:rPr>
              <a:t>Waterfall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599" y="1752600"/>
            <a:ext cx="9343053" cy="4389120"/>
          </a:xfrm>
        </p:spPr>
        <p:txBody>
          <a:bodyPr>
            <a:normAutofit/>
          </a:bodyPr>
          <a:lstStyle/>
          <a:p>
            <a:r>
              <a:rPr lang="en-US" dirty="0"/>
              <a:t>The oldest.</a:t>
            </a:r>
          </a:p>
          <a:p>
            <a:r>
              <a:rPr lang="en-US" dirty="0"/>
              <a:t>Must be </a:t>
            </a:r>
            <a:r>
              <a:rPr lang="en-US" dirty="0">
                <a:solidFill>
                  <a:srgbClr val="FF0000"/>
                </a:solidFill>
              </a:rPr>
              <a:t>sequential</a:t>
            </a:r>
            <a:r>
              <a:rPr lang="en-US" dirty="0"/>
              <a:t>-Waterfall Model is a </a:t>
            </a:r>
            <a:r>
              <a:rPr lang="en-US" dirty="0">
                <a:solidFill>
                  <a:srgbClr val="FF0000"/>
                </a:solidFill>
              </a:rPr>
              <a:t>flow based model</a:t>
            </a:r>
            <a:r>
              <a:rPr lang="en-US" dirty="0"/>
              <a:t>, in which we pass every phase once, and can not go back to that phase again.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Type</a:t>
            </a:r>
            <a:r>
              <a:rPr lang="en-US" dirty="0"/>
              <a:t>:</a:t>
            </a:r>
          </a:p>
          <a:p>
            <a:r>
              <a:rPr lang="en-US" b="1" dirty="0">
                <a:solidFill>
                  <a:srgbClr val="00B050"/>
                </a:solidFill>
              </a:rPr>
              <a:t>Flexible waterfall</a:t>
            </a:r>
            <a:r>
              <a:rPr lang="en-US" dirty="0"/>
              <a:t>:    requirement                          system design.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00B050"/>
                </a:solidFill>
              </a:rPr>
              <a:t>Stick waterfall- </a:t>
            </a:r>
          </a:p>
          <a:p>
            <a:pPr lvl="1"/>
            <a:r>
              <a:rPr lang="en-US" dirty="0"/>
              <a:t>Can’t go back and front, </a:t>
            </a:r>
          </a:p>
          <a:p>
            <a:pPr lvl="1"/>
            <a:r>
              <a:rPr lang="en-US" dirty="0"/>
              <a:t>Can’t change the requirement.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Disadvantage: </a:t>
            </a:r>
          </a:p>
          <a:p>
            <a:r>
              <a:rPr lang="en-US" dirty="0"/>
              <a:t>Long wait time&gt; 6 to 12 months=&gt; private comp not use.</a:t>
            </a:r>
          </a:p>
          <a:p>
            <a:r>
              <a:rPr lang="en-US" b="1" u="sng" dirty="0">
                <a:solidFill>
                  <a:srgbClr val="FF0000"/>
                </a:solidFill>
              </a:rPr>
              <a:t>Advantage:    </a:t>
            </a:r>
            <a:r>
              <a:rPr lang="en-US" dirty="0"/>
              <a:t>If we know what customer requirement&gt;then its best to use.</a:t>
            </a:r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6576527" y="3377682"/>
            <a:ext cx="914400" cy="158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rot="10800000">
            <a:off x="6529873" y="3242388"/>
            <a:ext cx="914400" cy="1588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67575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381000"/>
            <a:ext cx="2438400" cy="972312"/>
          </a:xfrm>
        </p:spPr>
        <p:txBody>
          <a:bodyPr/>
          <a:lstStyle/>
          <a:p>
            <a:r>
              <a:rPr lang="en-US" b="1" u="sng" dirty="0"/>
              <a:t>Iterative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1447800"/>
            <a:ext cx="8229600" cy="438912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Build a system with increment</a:t>
            </a:r>
            <a:r>
              <a:rPr lang="en-US" dirty="0"/>
              <a:t>.  </a:t>
            </a:r>
          </a:p>
          <a:p>
            <a:r>
              <a:rPr lang="en-US" dirty="0"/>
              <a:t>We can changes the requirement-we can always come back to previous phases, and make the changes accordingly.</a:t>
            </a:r>
          </a:p>
          <a:p>
            <a:r>
              <a:rPr lang="en-US" b="1" u="sng" dirty="0">
                <a:solidFill>
                  <a:srgbClr val="00B050"/>
                </a:solidFill>
              </a:rPr>
              <a:t>Example:</a:t>
            </a:r>
          </a:p>
          <a:p>
            <a:r>
              <a:rPr lang="en-US" dirty="0"/>
              <a:t>Supposed we have </a:t>
            </a:r>
            <a:r>
              <a:rPr lang="en-US" dirty="0">
                <a:latin typeface="Arial" pitchFamily="34" charset="0"/>
                <a:cs typeface="Arial" pitchFamily="34" charset="0"/>
              </a:rPr>
              <a:t>400</a:t>
            </a:r>
            <a:r>
              <a:rPr lang="en-US" dirty="0"/>
              <a:t> requirements </a:t>
            </a:r>
          </a:p>
          <a:p>
            <a:pPr lvl="1"/>
            <a:r>
              <a:rPr lang="en-US" dirty="0"/>
              <a:t>Waterfall=&gt;&gt; all </a:t>
            </a:r>
            <a:r>
              <a:rPr lang="en-US" dirty="0">
                <a:latin typeface="Arial" pitchFamily="34" charset="0"/>
                <a:cs typeface="Arial" pitchFamily="34" charset="0"/>
              </a:rPr>
              <a:t>400</a:t>
            </a:r>
            <a:r>
              <a:rPr lang="en-US" dirty="0"/>
              <a:t> will be done in </a:t>
            </a:r>
            <a:r>
              <a:rPr lang="en-US" dirty="0">
                <a:latin typeface="Arial" pitchFamily="34" charset="0"/>
                <a:cs typeface="Arial" pitchFamily="34" charset="0"/>
              </a:rPr>
              <a:t>1</a:t>
            </a:r>
            <a:r>
              <a:rPr lang="en-US" dirty="0"/>
              <a:t> yr</a:t>
            </a:r>
          </a:p>
          <a:p>
            <a:r>
              <a:rPr lang="en-US" b="1" dirty="0">
                <a:solidFill>
                  <a:srgbClr val="FF0000"/>
                </a:solidFill>
              </a:rPr>
              <a:t>Here</a:t>
            </a:r>
            <a:r>
              <a:rPr lang="en-US" dirty="0"/>
              <a:t>:</a:t>
            </a:r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676400" y="3810001"/>
          <a:ext cx="3962400" cy="243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Right Arrow 4"/>
          <p:cNvSpPr/>
          <p:nvPr/>
        </p:nvSpPr>
        <p:spPr>
          <a:xfrm>
            <a:off x="5181600" y="40386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Arrow 5"/>
          <p:cNvSpPr/>
          <p:nvPr/>
        </p:nvSpPr>
        <p:spPr>
          <a:xfrm>
            <a:off x="5257800" y="45720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/>
          <p:cNvSpPr/>
          <p:nvPr/>
        </p:nvSpPr>
        <p:spPr>
          <a:xfrm>
            <a:off x="5257800" y="52578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ight Arrow 7"/>
          <p:cNvSpPr/>
          <p:nvPr/>
        </p:nvSpPr>
        <p:spPr>
          <a:xfrm>
            <a:off x="5334000" y="5867400"/>
            <a:ext cx="533400" cy="152400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6096000" y="3886201"/>
            <a:ext cx="15808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All stages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4419601"/>
            <a:ext cx="15808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All stages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72200" y="5029201"/>
            <a:ext cx="15808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All stages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72200" y="5638801"/>
            <a:ext cx="158088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All stages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7848600" y="45720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/>
          <p:cNvSpPr/>
          <p:nvPr/>
        </p:nvSpPr>
        <p:spPr>
          <a:xfrm>
            <a:off x="7848600" y="51816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7848600" y="57150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>
            <a:off x="7772400" y="4038600"/>
            <a:ext cx="533400" cy="152400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8610600" y="3886201"/>
            <a:ext cx="15295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3 months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610600" y="4419601"/>
            <a:ext cx="15295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3 months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610600" y="4953001"/>
            <a:ext cx="15295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3 months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86800" y="5638801"/>
            <a:ext cx="1529586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3 months</a:t>
            </a:r>
          </a:p>
        </p:txBody>
      </p:sp>
    </p:spTree>
    <p:extLst>
      <p:ext uri="{BB962C8B-B14F-4D97-AF65-F5344CB8AC3E}">
        <p14:creationId xmlns:p14="http://schemas.microsoft.com/office/powerpoint/2010/main" val="36349192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Related imag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198" y="341746"/>
            <a:ext cx="10976992" cy="629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5759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693" y="624110"/>
            <a:ext cx="6793464" cy="946273"/>
          </a:xfrm>
        </p:spPr>
        <p:txBody>
          <a:bodyPr/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Agile Methodology: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18859" y="1411357"/>
            <a:ext cx="9243391" cy="4939747"/>
          </a:xfrm>
        </p:spPr>
        <p:txBody>
          <a:bodyPr>
            <a:normAutofit fontScale="85000" lnSpcReduction="20000"/>
          </a:bodyPr>
          <a:lstStyle/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AGILE is a methodology that promotes </a:t>
            </a:r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continuous increment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of development and testing throughout the software development life cycle process. </a:t>
            </a:r>
          </a:p>
          <a:p>
            <a:pPr marL="0" indent="0">
              <a:buNone/>
            </a:pPr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Mostly used.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More </a:t>
            </a:r>
            <a:r>
              <a:rPr lang="en-US" sz="26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automic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but its a similar type of Iterative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It can deliver within 2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wks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to 4 </a:t>
            </a:r>
            <a:r>
              <a:rPr lang="en-US" sz="2600" dirty="0" err="1">
                <a:latin typeface="Arial" panose="020B0604020202020204" pitchFamily="34" charset="0"/>
                <a:cs typeface="Arial" panose="020B0604020202020204" pitchFamily="34" charset="0"/>
              </a:rPr>
              <a:t>wks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=&gt;&gt; So its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FASTER</a:t>
            </a:r>
          </a:p>
          <a:p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 Handle </a:t>
            </a:r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number of requirements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en-US" sz="26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Real-time communication</a:t>
            </a:r>
            <a:r>
              <a:rPr lang="en-US" sz="2600" dirty="0">
                <a:latin typeface="Arial" pitchFamily="34" charset="0"/>
                <a:cs typeface="Arial" pitchFamily="34" charset="0"/>
              </a:rPr>
              <a:t>: </a:t>
            </a:r>
          </a:p>
          <a:p>
            <a:pPr lvl="1"/>
            <a:r>
              <a:rPr lang="en-US" sz="2600" dirty="0">
                <a:latin typeface="Arial" pitchFamily="34" charset="0"/>
                <a:cs typeface="Arial" pitchFamily="34" charset="0"/>
              </a:rPr>
              <a:t>Less documents</a:t>
            </a:r>
          </a:p>
          <a:p>
            <a:pPr lvl="1"/>
            <a:r>
              <a:rPr lang="en-US" sz="2600" dirty="0">
                <a:latin typeface="Arial" pitchFamily="34" charset="0"/>
                <a:cs typeface="Arial" pitchFamily="34" charset="0"/>
              </a:rPr>
              <a:t>1 developer for 1 tester for 1 business analysis</a:t>
            </a:r>
          </a:p>
          <a:p>
            <a:pPr>
              <a:buNone/>
            </a:pPr>
            <a:r>
              <a:rPr lang="en-US" sz="2400" dirty="0">
                <a:latin typeface="Arial" pitchFamily="34" charset="0"/>
                <a:cs typeface="Arial" pitchFamily="34" charset="0"/>
              </a:rPr>
              <a:t>                   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827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Scrum calls for four </a:t>
            </a:r>
            <a:r>
              <a:rPr lang="en-US" dirty="0">
                <a:hlinkClick r:id="rId2"/>
              </a:rPr>
              <a:t>ceremonies</a:t>
            </a:r>
            <a:r>
              <a:rPr lang="en-US" dirty="0"/>
              <a:t> that bring structure to each sprint: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Sprint planning:</a:t>
            </a:r>
            <a:r>
              <a:rPr lang="en-US" dirty="0"/>
              <a:t> A team planning meeting that determines what to complete in the coming sprint.</a:t>
            </a:r>
          </a:p>
          <a:p>
            <a:pPr fontAlgn="base"/>
            <a:r>
              <a:rPr lang="en-US" b="1" dirty="0"/>
              <a:t>Daily stand-up:</a:t>
            </a:r>
            <a:r>
              <a:rPr lang="en-US" dirty="0"/>
              <a:t> Also known as a daily scrum, a 15-minute mini-meeting for the software team to sync.</a:t>
            </a:r>
          </a:p>
          <a:p>
            <a:pPr fontAlgn="base"/>
            <a:r>
              <a:rPr lang="en-US" b="1" dirty="0"/>
              <a:t>Pre Planning (Backlog/sprint Grooming): When: </a:t>
            </a:r>
            <a:r>
              <a:rPr lang="en-US" dirty="0"/>
              <a:t>Mid sprint</a:t>
            </a:r>
          </a:p>
          <a:p>
            <a:pPr lvl="1" fontAlgn="base"/>
            <a:r>
              <a:rPr lang="en-US" dirty="0"/>
              <a:t> everyone helps prepare the scrum backlog for the sprint planning meeting. This usually includes adding new stories and epics, extracting stories from existing epics, and estimating effort( t-shirt sizing) for existing stories.</a:t>
            </a:r>
          </a:p>
          <a:p>
            <a:pPr fontAlgn="base"/>
            <a:r>
              <a:rPr lang="en-US" b="1" dirty="0"/>
              <a:t>Sprint retrospective:</a:t>
            </a:r>
            <a:r>
              <a:rPr lang="en-US" dirty="0"/>
              <a:t> A review of what did and didn't go well with actions to make the next sprint better.</a:t>
            </a:r>
          </a:p>
          <a:p>
            <a:pPr fontAlgn="base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99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10" y="998376"/>
            <a:ext cx="7996302" cy="906624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My Need?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0236" y="2603240"/>
            <a:ext cx="7744375" cy="3307981"/>
          </a:xfrm>
        </p:spPr>
        <p:txBody>
          <a:bodyPr/>
          <a:lstStyle/>
          <a:p>
            <a:r>
              <a:rPr lang="en-US" sz="2800" dirty="0"/>
              <a:t>To Buy a house </a:t>
            </a:r>
          </a:p>
          <a:p>
            <a:endParaRPr lang="en-US" dirty="0"/>
          </a:p>
          <a:p>
            <a:r>
              <a:rPr lang="en-US" sz="3200" dirty="0"/>
              <a:t>Its called </a:t>
            </a:r>
            <a:r>
              <a:rPr lang="en-US" sz="3200" b="1" dirty="0">
                <a:solidFill>
                  <a:srgbClr val="00B050"/>
                </a:solidFill>
              </a:rPr>
              <a:t>concept or need </a:t>
            </a:r>
            <a:r>
              <a:rPr lang="en-US" sz="3200" dirty="0"/>
              <a:t>in IT world</a:t>
            </a:r>
          </a:p>
        </p:txBody>
      </p:sp>
    </p:spTree>
    <p:extLst>
      <p:ext uri="{BB962C8B-B14F-4D97-AF65-F5344CB8AC3E}">
        <p14:creationId xmlns:p14="http://schemas.microsoft.com/office/powerpoint/2010/main" val="14987913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9800" y="533400"/>
            <a:ext cx="8229600" cy="838200"/>
          </a:xfrm>
        </p:spPr>
        <p:txBody>
          <a:bodyPr>
            <a:normAutofit/>
          </a:bodyPr>
          <a:lstStyle/>
          <a:p>
            <a:r>
              <a:rPr lang="en-US" dirty="0"/>
              <a:t> Daily Scrum Meeting: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55706" y="3352800"/>
            <a:ext cx="6705600" cy="1828800"/>
          </a:xfrm>
        </p:spPr>
        <p:txBody>
          <a:bodyPr/>
          <a:lstStyle/>
          <a:p>
            <a:r>
              <a:rPr lang="en-US" dirty="0"/>
              <a:t>What did u do yesterday?</a:t>
            </a:r>
          </a:p>
          <a:p>
            <a:r>
              <a:rPr lang="en-US" dirty="0"/>
              <a:t>What will u do today?</a:t>
            </a:r>
          </a:p>
          <a:p>
            <a:r>
              <a:rPr lang="en-US" dirty="0"/>
              <a:t>Any major issue that requires escalation?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318587" y="1872344"/>
            <a:ext cx="78781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sz="2400" dirty="0">
                <a:solidFill>
                  <a:schemeClr val="accent1"/>
                </a:solidFill>
              </a:rPr>
              <a:t>Called Daily Standup meeting</a:t>
            </a:r>
          </a:p>
          <a:p>
            <a:pPr marL="342900" indent="-342900">
              <a:buClr>
                <a:schemeClr val="accent2"/>
              </a:buClr>
              <a:buFont typeface="Wingdings" panose="05000000000000000000" pitchFamily="2" charset="2"/>
              <a:buChar char="q"/>
            </a:pPr>
            <a:r>
              <a:rPr lang="en-US" sz="2400" dirty="0">
                <a:solidFill>
                  <a:schemeClr val="accent1"/>
                </a:solidFill>
              </a:rPr>
              <a:t>Scrum meeting </a:t>
            </a:r>
            <a:r>
              <a:rPr lang="en-US" sz="2400" dirty="0"/>
              <a:t>held </a:t>
            </a:r>
            <a:r>
              <a:rPr lang="en-US" sz="2400" dirty="0">
                <a:solidFill>
                  <a:srgbClr val="FF0000"/>
                </a:solidFill>
              </a:rPr>
              <a:t>every day </a:t>
            </a:r>
            <a:r>
              <a:rPr lang="en-US" sz="2400" dirty="0"/>
              <a:t>and always </a:t>
            </a:r>
            <a:r>
              <a:rPr lang="en-US" dirty="0">
                <a:solidFill>
                  <a:srgbClr val="FF0000"/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3</a:t>
            </a:r>
            <a:r>
              <a:rPr lang="en-US" dirty="0">
                <a:solidFill>
                  <a:srgbClr val="FF0000"/>
                </a:solidFill>
              </a:rPr>
              <a:t> Qs</a:t>
            </a:r>
            <a:r>
              <a:rPr lang="en-US" dirty="0"/>
              <a:t> </a:t>
            </a:r>
            <a:r>
              <a:rPr lang="en-US" sz="2400" dirty="0"/>
              <a:t>and time 10 to 15 mints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63700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http://cdn.guru99.com/images/11-2014/agile_Processesv1_3.png">
            <a:hlinkClick r:id="rId2"/>
          </p:cNvPr>
          <p:cNvPicPr>
            <a:picLocks noGrp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 bwMode="auto">
          <a:xfrm>
            <a:off x="1595534" y="233265"/>
            <a:ext cx="9806473" cy="5834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4090" y="3615613"/>
            <a:ext cx="3060441" cy="1945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739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Three essential roles for scrum success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base"/>
            <a:r>
              <a:rPr lang="en-US" b="1" dirty="0"/>
              <a:t>The product owner:</a:t>
            </a:r>
          </a:p>
          <a:p>
            <a:pPr lvl="1" fontAlgn="base"/>
            <a:r>
              <a:rPr lang="en-US" dirty="0"/>
              <a:t>Build and manage the product backlog</a:t>
            </a:r>
          </a:p>
          <a:p>
            <a:pPr lvl="1" fontAlgn="base"/>
            <a:r>
              <a:rPr lang="en-US" dirty="0"/>
              <a:t>Closely partner with the business and the team to ensure everyone understands the work items in the product backlog</a:t>
            </a:r>
          </a:p>
          <a:p>
            <a:pPr lvl="1" fontAlgn="base"/>
            <a:r>
              <a:rPr lang="en-US" dirty="0"/>
              <a:t>Give the team clear guidance on which features to deliver next</a:t>
            </a:r>
          </a:p>
          <a:p>
            <a:pPr lvl="1" fontAlgn="base"/>
            <a:r>
              <a:rPr lang="en-US" dirty="0"/>
              <a:t>Decide when to ship the product with the predisposition towards more frequent delivery </a:t>
            </a:r>
          </a:p>
          <a:p>
            <a:pPr lvl="1" fontAlgn="base"/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3799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The scrum master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Head of Sprint</a:t>
            </a:r>
          </a:p>
          <a:p>
            <a:r>
              <a:rPr lang="en-US" dirty="0"/>
              <a:t> Deeply understands the work being done by the team and can help the team optimize their delivery flow. </a:t>
            </a:r>
          </a:p>
          <a:p>
            <a:r>
              <a:rPr lang="en-US" dirty="0"/>
              <a:t>As the facilitator-in-chief, they schedule the needed resources (both human and logistical) for sprint planning, stand-up, sprint review, and the sprint retrospective.</a:t>
            </a:r>
          </a:p>
        </p:txBody>
      </p:sp>
    </p:spTree>
    <p:extLst>
      <p:ext uri="{BB962C8B-B14F-4D97-AF65-F5344CB8AC3E}">
        <p14:creationId xmlns:p14="http://schemas.microsoft.com/office/powerpoint/2010/main" val="1205540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9881118" y="3088433"/>
            <a:ext cx="1763486" cy="765110"/>
          </a:xfrm>
          <a:prstGeom prst="roundRect">
            <a:avLst/>
          </a:prstGeom>
          <a:ln w="38100"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Scrum Master=1</a:t>
            </a:r>
          </a:p>
        </p:txBody>
      </p:sp>
      <p:sp>
        <p:nvSpPr>
          <p:cNvPr id="5" name="Oval 4"/>
          <p:cNvSpPr/>
          <p:nvPr/>
        </p:nvSpPr>
        <p:spPr>
          <a:xfrm>
            <a:off x="1511559" y="1744824"/>
            <a:ext cx="8042987" cy="3312368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76200">
            <a:solidFill>
              <a:schemeClr val="tx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8584163" y="4491135"/>
            <a:ext cx="1775926" cy="765110"/>
          </a:xfrm>
          <a:prstGeom prst="roundRect">
            <a:avLst/>
          </a:prstGeom>
          <a:ln w="38100"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Product Owner=1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63004" y="5082074"/>
            <a:ext cx="1595534" cy="765110"/>
          </a:xfrm>
          <a:prstGeom prst="roundRect">
            <a:avLst/>
          </a:prstGeom>
          <a:ln w="38100"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BA=1</a:t>
            </a:r>
          </a:p>
        </p:txBody>
      </p:sp>
      <p:sp>
        <p:nvSpPr>
          <p:cNvPr id="9" name="Curved Up Arrow 8"/>
          <p:cNvSpPr/>
          <p:nvPr/>
        </p:nvSpPr>
        <p:spPr>
          <a:xfrm rot="20133676">
            <a:off x="8360228" y="5533053"/>
            <a:ext cx="867747" cy="30791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urved Up Arrow 9"/>
          <p:cNvSpPr/>
          <p:nvPr/>
        </p:nvSpPr>
        <p:spPr>
          <a:xfrm rot="18797277">
            <a:off x="10434735" y="4276530"/>
            <a:ext cx="867747" cy="30791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12163" y="2939143"/>
            <a:ext cx="2957804" cy="36933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Agile Team Members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6550088" y="783772"/>
            <a:ext cx="1595534" cy="765110"/>
          </a:xfrm>
          <a:prstGeom prst="roundRect">
            <a:avLst/>
          </a:prstGeom>
          <a:solidFill>
            <a:srgbClr val="00B050"/>
          </a:solidFill>
          <a:ln w="38100">
            <a:solidFill>
              <a:srgbClr val="FF000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Tester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015411" y="898849"/>
            <a:ext cx="1897224" cy="765110"/>
          </a:xfrm>
          <a:prstGeom prst="roundRect">
            <a:avLst/>
          </a:prstGeom>
          <a:solidFill>
            <a:srgbClr val="92D050"/>
          </a:solidFill>
          <a:ln w="57150"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Developer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1181877" y="4680858"/>
            <a:ext cx="1595534" cy="765110"/>
          </a:xfrm>
          <a:prstGeom prst="roundRect">
            <a:avLst/>
          </a:prstGeom>
          <a:solidFill>
            <a:srgbClr val="7030A0"/>
          </a:solidFill>
          <a:ln w="38100">
            <a:solidFill>
              <a:srgbClr val="7030A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Design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974841" y="139960"/>
            <a:ext cx="35829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Dev: Tester= 2:1</a:t>
            </a:r>
          </a:p>
        </p:txBody>
      </p:sp>
      <p:cxnSp>
        <p:nvCxnSpPr>
          <p:cNvPr id="18" name="Elbow Connector 17"/>
          <p:cNvCxnSpPr/>
          <p:nvPr/>
        </p:nvCxnSpPr>
        <p:spPr>
          <a:xfrm flipV="1">
            <a:off x="8192278" y="317241"/>
            <a:ext cx="821093" cy="615822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022703" y="233265"/>
            <a:ext cx="2509934" cy="120032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Manager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Lead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Automation Tester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</a:rPr>
              <a:t>Manual Tester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3284377" y="6214188"/>
            <a:ext cx="4814596" cy="369332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Project manager            Head of Project</a:t>
            </a:r>
          </a:p>
        </p:txBody>
      </p:sp>
      <p:sp>
        <p:nvSpPr>
          <p:cNvPr id="23" name="Right Arrow 22"/>
          <p:cNvSpPr/>
          <p:nvPr/>
        </p:nvSpPr>
        <p:spPr>
          <a:xfrm>
            <a:off x="5411755" y="6382139"/>
            <a:ext cx="438539" cy="1026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3666931" y="5141168"/>
            <a:ext cx="1595534" cy="765110"/>
          </a:xfrm>
          <a:prstGeom prst="roundRect">
            <a:avLst/>
          </a:prstGeom>
          <a:solidFill>
            <a:srgbClr val="00B0F0"/>
          </a:solidFill>
          <a:ln w="38100">
            <a:solidFill>
              <a:srgbClr val="002060"/>
            </a:solidFill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ETL/DBA</a:t>
            </a:r>
          </a:p>
        </p:txBody>
      </p:sp>
      <p:sp>
        <p:nvSpPr>
          <p:cNvPr id="2" name="Rectangle 1"/>
          <p:cNvSpPr/>
          <p:nvPr/>
        </p:nvSpPr>
        <p:spPr>
          <a:xfrm>
            <a:off x="312742" y="81256"/>
            <a:ext cx="1955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The scrum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7769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624" y="567348"/>
            <a:ext cx="10691012" cy="6414608"/>
          </a:xfrm>
        </p:spPr>
      </p:pic>
    </p:spTree>
    <p:extLst>
      <p:ext uri="{BB962C8B-B14F-4D97-AF65-F5344CB8AC3E}">
        <p14:creationId xmlns:p14="http://schemas.microsoft.com/office/powerpoint/2010/main" val="2142060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PBI=Product back lock Items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All requirement </a:t>
            </a:r>
          </a:p>
          <a:p>
            <a:pPr lvl="1"/>
            <a:r>
              <a:rPr lang="en-US" b="1" dirty="0"/>
              <a:t>High</a:t>
            </a:r>
          </a:p>
          <a:p>
            <a:pPr lvl="1"/>
            <a:r>
              <a:rPr lang="en-US" b="1" dirty="0"/>
              <a:t>Medium</a:t>
            </a:r>
          </a:p>
          <a:p>
            <a:pPr lvl="1"/>
            <a:r>
              <a:rPr lang="en-US" b="1" dirty="0"/>
              <a:t>Low</a:t>
            </a:r>
          </a:p>
          <a:p>
            <a:r>
              <a:rPr lang="en-US" b="1" dirty="0"/>
              <a:t>PO=Product owner responsible to tell PBI with ranking as High&gt;medium&gt;low</a:t>
            </a:r>
          </a:p>
          <a:p>
            <a:endParaRPr lang="en-US" b="1" dirty="0"/>
          </a:p>
          <a:p>
            <a:r>
              <a:rPr lang="en-US" b="1" dirty="0"/>
              <a:t>Break each PBI into Tasks / Items: </a:t>
            </a:r>
          </a:p>
          <a:p>
            <a:r>
              <a:rPr lang="en-US" b="1" dirty="0"/>
              <a:t>Task 1: Design related------Assign to One in </a:t>
            </a:r>
            <a:r>
              <a:rPr lang="en-US" b="1" dirty="0" err="1"/>
              <a:t>desgin</a:t>
            </a:r>
            <a:r>
              <a:rPr lang="en-US" b="1" dirty="0"/>
              <a:t> team</a:t>
            </a:r>
          </a:p>
          <a:p>
            <a:pPr lvl="1"/>
            <a:r>
              <a:rPr lang="en-US" b="1" dirty="0"/>
              <a:t>Task 2: Development related-------Assign to one Dev</a:t>
            </a:r>
          </a:p>
          <a:p>
            <a:pPr lvl="1"/>
            <a:r>
              <a:rPr lang="en-US" b="1" dirty="0"/>
              <a:t>Task 3: Data analysis-------------Assign to ETL</a:t>
            </a:r>
          </a:p>
          <a:p>
            <a:pPr lvl="1"/>
            <a:r>
              <a:rPr lang="en-US" b="1" dirty="0"/>
              <a:t>Task 4: Testing-----------------Assign to tester</a:t>
            </a:r>
          </a:p>
        </p:txBody>
      </p:sp>
    </p:spTree>
    <p:extLst>
      <p:ext uri="{BB962C8B-B14F-4D97-AF65-F5344CB8AC3E}">
        <p14:creationId xmlns:p14="http://schemas.microsoft.com/office/powerpoint/2010/main" val="28236066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Sprint= Time frame to complete </a:t>
            </a:r>
            <a:br>
              <a:rPr lang="en-US" dirty="0"/>
            </a:br>
            <a:r>
              <a:rPr lang="en-US" dirty="0"/>
              <a:t>certain PBI or requirement or Epic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sprint 2 to 4 </a:t>
            </a:r>
            <a:r>
              <a:rPr lang="en-US" dirty="0" err="1"/>
              <a:t>wks</a:t>
            </a:r>
            <a:endParaRPr lang="en-US" dirty="0"/>
          </a:p>
          <a:p>
            <a:r>
              <a:rPr lang="en-US" dirty="0"/>
              <a:t>Usually take 2/3 PBI in one sprint</a:t>
            </a:r>
          </a:p>
          <a:p>
            <a:r>
              <a:rPr lang="en-US" dirty="0"/>
              <a:t>How to select number/Story point  of PBI=&gt;</a:t>
            </a:r>
          </a:p>
          <a:p>
            <a:pPr lvl="1"/>
            <a:r>
              <a:rPr lang="en-US" dirty="0"/>
              <a:t>By poker play by Agile team member</a:t>
            </a:r>
          </a:p>
          <a:p>
            <a:r>
              <a:rPr lang="en-US" dirty="0"/>
              <a:t>Which PBI to be taken in sprint=&gt; usually take High level PBI</a:t>
            </a:r>
          </a:p>
          <a:p>
            <a:pPr lvl="1"/>
            <a:r>
              <a:rPr lang="en-US" dirty="0"/>
              <a:t>By a meeting with</a:t>
            </a:r>
          </a:p>
          <a:p>
            <a:pPr lvl="2"/>
            <a:r>
              <a:rPr lang="en-US" dirty="0"/>
              <a:t>SM</a:t>
            </a:r>
          </a:p>
          <a:p>
            <a:pPr lvl="2"/>
            <a:r>
              <a:rPr lang="en-US" dirty="0"/>
              <a:t>PO/BA</a:t>
            </a:r>
          </a:p>
          <a:p>
            <a:pPr lvl="2"/>
            <a:r>
              <a:rPr lang="en-US" dirty="0"/>
              <a:t>All manager &amp; Lead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7834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Meeting in Sprint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Sprint planning- </a:t>
            </a:r>
            <a:r>
              <a:rPr lang="en-US" dirty="0"/>
              <a:t>sprint start with this meeting</a:t>
            </a:r>
          </a:p>
          <a:p>
            <a:r>
              <a:rPr lang="en-US" b="1" dirty="0"/>
              <a:t>Sprint review/Retrospective meeting- </a:t>
            </a:r>
            <a:r>
              <a:rPr lang="en-US" dirty="0"/>
              <a:t>sprint end with this meeting</a:t>
            </a:r>
          </a:p>
          <a:p>
            <a:endParaRPr lang="en-US" dirty="0"/>
          </a:p>
          <a:p>
            <a:pPr lvl="1"/>
            <a:r>
              <a:rPr lang="en-US" b="1" dirty="0"/>
              <a:t>If 2 </a:t>
            </a:r>
            <a:r>
              <a:rPr lang="en-US" b="1" dirty="0" err="1"/>
              <a:t>wks</a:t>
            </a:r>
            <a:r>
              <a:rPr lang="en-US" b="1" dirty="0"/>
              <a:t> sprint ::</a:t>
            </a:r>
          </a:p>
          <a:p>
            <a:pPr lvl="2"/>
            <a:r>
              <a:rPr lang="en-US" b="1" dirty="0"/>
              <a:t>Sprint planning- </a:t>
            </a:r>
            <a:r>
              <a:rPr lang="en-US" b="1" dirty="0">
                <a:solidFill>
                  <a:srgbClr val="00B050"/>
                </a:solidFill>
              </a:rPr>
              <a:t>On Monday</a:t>
            </a:r>
          </a:p>
          <a:p>
            <a:pPr lvl="2"/>
            <a:r>
              <a:rPr lang="en-US" b="1" dirty="0"/>
              <a:t>Sprint review/Retrospective meeting- </a:t>
            </a:r>
            <a:r>
              <a:rPr lang="en-US" b="1" dirty="0">
                <a:solidFill>
                  <a:srgbClr val="FF0000"/>
                </a:solidFill>
              </a:rPr>
              <a:t>On Friday</a:t>
            </a:r>
          </a:p>
          <a:p>
            <a:pPr lvl="2"/>
            <a:endParaRPr lang="en-US" b="1" dirty="0">
              <a:solidFill>
                <a:srgbClr val="FF0000"/>
              </a:solidFill>
            </a:endParaRPr>
          </a:p>
          <a:p>
            <a:r>
              <a:rPr lang="en-US" b="1" dirty="0">
                <a:solidFill>
                  <a:schemeClr val="tx1"/>
                </a:solidFill>
              </a:rPr>
              <a:t>Daily Scrum – every day 15 mints</a:t>
            </a:r>
          </a:p>
          <a:p>
            <a:r>
              <a:rPr lang="en-US" b="1" dirty="0">
                <a:solidFill>
                  <a:schemeClr val="tx1"/>
                </a:solidFill>
              </a:rPr>
              <a:t>Mid-sprint meeting – may or may not =&gt; middle of two </a:t>
            </a:r>
            <a:r>
              <a:rPr lang="en-US" b="1" dirty="0" err="1">
                <a:solidFill>
                  <a:schemeClr val="tx1"/>
                </a:solidFill>
              </a:rPr>
              <a:t>wks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6826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framework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05672" y="2133600"/>
            <a:ext cx="8098939" cy="3777622"/>
          </a:xfrm>
        </p:spPr>
        <p:txBody>
          <a:bodyPr/>
          <a:lstStyle/>
          <a:p>
            <a:r>
              <a:rPr lang="en-US" sz="2800" dirty="0"/>
              <a:t>Kanban</a:t>
            </a:r>
          </a:p>
          <a:p>
            <a:r>
              <a:rPr lang="en-US" sz="2800" dirty="0"/>
              <a:t>Scrum, or </a:t>
            </a:r>
          </a:p>
          <a:p>
            <a:r>
              <a:rPr lang="en-US" sz="2800" dirty="0"/>
              <a:t>your own unique flavor</a:t>
            </a:r>
          </a:p>
          <a:p>
            <a:endParaRPr lang="en-US" dirty="0"/>
          </a:p>
          <a:p>
            <a:pPr marL="914400" lvl="2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93545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4933" y="372183"/>
            <a:ext cx="8911687" cy="1280890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Your dream house?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09" y="1380931"/>
            <a:ext cx="5319509" cy="322839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607" y="2657984"/>
            <a:ext cx="6108441" cy="40824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391995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216551"/>
            <a:ext cx="8776994" cy="6219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3353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Kanban framework in Agile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550" y="1517780"/>
            <a:ext cx="8915400" cy="4640424"/>
          </a:xfrm>
        </p:spPr>
        <p:txBody>
          <a:bodyPr>
            <a:normAutofit fontScale="92500"/>
          </a:bodyPr>
          <a:lstStyle/>
          <a:p>
            <a:pPr fontAlgn="base"/>
            <a:r>
              <a:rPr lang="en-US" sz="2400" b="1" dirty="0"/>
              <a:t>Kanban : </a:t>
            </a:r>
            <a:r>
              <a:rPr lang="en-US" sz="2400" dirty="0"/>
              <a:t>Japanese manufacturing system –</a:t>
            </a:r>
            <a:r>
              <a:rPr lang="en-US" sz="2400" b="1" dirty="0"/>
              <a:t>TOYOTA</a:t>
            </a:r>
            <a:r>
              <a:rPr lang="en-US" sz="2400" dirty="0"/>
              <a:t>:	</a:t>
            </a:r>
            <a:r>
              <a:rPr lang="en-US" dirty="0"/>
              <a:t>regulated through the use of an instruction card sent along the production line(1940).</a:t>
            </a:r>
            <a:endParaRPr lang="en-US" dirty="0">
              <a:hlinkClick r:id="rId2"/>
            </a:endParaRPr>
          </a:p>
          <a:p>
            <a:pPr fontAlgn="base"/>
            <a:r>
              <a:rPr lang="en-US" sz="2400" dirty="0">
                <a:hlinkClick r:id="rId2"/>
              </a:rPr>
              <a:t>Agile software development</a:t>
            </a:r>
            <a:endParaRPr lang="en-US" sz="2400" dirty="0"/>
          </a:p>
          <a:p>
            <a:pPr lvl="1" fontAlgn="base"/>
            <a:r>
              <a:rPr lang="en-US" sz="2200" dirty="0"/>
              <a:t>same "just in time" (or JIT) principles by matching </a:t>
            </a:r>
          </a:p>
          <a:p>
            <a:pPr lvl="1" fontAlgn="base"/>
            <a:r>
              <a:rPr lang="en-US" sz="2200" dirty="0"/>
              <a:t>the amount of work in progress (WIP) to the team's capacity. </a:t>
            </a:r>
          </a:p>
          <a:p>
            <a:pPr fontAlgn="base"/>
            <a:r>
              <a:rPr lang="en-US" sz="2400" dirty="0">
                <a:solidFill>
                  <a:srgbClr val="FF0000"/>
                </a:solidFill>
              </a:rPr>
              <a:t>Why Kanban?? </a:t>
            </a:r>
            <a:r>
              <a:rPr lang="en-US" sz="2400" dirty="0"/>
              <a:t>gives teams more </a:t>
            </a:r>
          </a:p>
          <a:p>
            <a:pPr lvl="1" fontAlgn="base"/>
            <a:r>
              <a:rPr lang="en-US" sz="2200" dirty="0"/>
              <a:t>flexible planning options, </a:t>
            </a:r>
          </a:p>
          <a:p>
            <a:pPr lvl="1" fontAlgn="base"/>
            <a:r>
              <a:rPr lang="en-US" sz="2200" dirty="0"/>
              <a:t>faster output, </a:t>
            </a:r>
          </a:p>
          <a:p>
            <a:pPr lvl="1" fontAlgn="base"/>
            <a:r>
              <a:rPr lang="en-US" sz="2200" dirty="0"/>
              <a:t>clearer focus, and </a:t>
            </a:r>
          </a:p>
          <a:p>
            <a:pPr lvl="1" fontAlgn="base"/>
            <a:r>
              <a:rPr lang="en-US" sz="2200" dirty="0"/>
              <a:t>transparency throughout the development cycle.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1109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fontAlgn="base"/>
            <a:r>
              <a:rPr lang="en-US" b="1" dirty="0"/>
              <a:t>Kanban cards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70550" y="1349830"/>
            <a:ext cx="8915400" cy="3777622"/>
          </a:xfrm>
        </p:spPr>
        <p:txBody>
          <a:bodyPr/>
          <a:lstStyle/>
          <a:p>
            <a:r>
              <a:rPr lang="en-US" dirty="0"/>
              <a:t>In Japanese, </a:t>
            </a:r>
            <a:r>
              <a:rPr lang="en-US" dirty="0" err="1"/>
              <a:t>kanban</a:t>
            </a:r>
            <a:r>
              <a:rPr lang="en-US" dirty="0"/>
              <a:t> literally translates to "visual signal." </a:t>
            </a:r>
          </a:p>
          <a:p>
            <a:r>
              <a:rPr lang="en-US" dirty="0"/>
              <a:t>For </a:t>
            </a:r>
            <a:r>
              <a:rPr lang="en-US" dirty="0" err="1"/>
              <a:t>kanban</a:t>
            </a:r>
            <a:r>
              <a:rPr lang="en-US" dirty="0"/>
              <a:t> teams, every work item is represented as a separate card on the board.</a:t>
            </a:r>
            <a:br>
              <a:rPr lang="en-US" dirty="0"/>
            </a:br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4" y="2373745"/>
            <a:ext cx="10904247" cy="4325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781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Scrum framework in Agile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4386" y="1789045"/>
            <a:ext cx="8915400" cy="4164495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Scrum is a subset of Agile. It is a lightweight framework for building a software. Scrum begins when some stakeholders need a product.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600" dirty="0"/>
              <a:t>Scrum is a team process. </a:t>
            </a:r>
          </a:p>
          <a:p>
            <a:r>
              <a:rPr lang="en-US" sz="2400" dirty="0"/>
              <a:t>Scrum is the most popular frameworks for agile.</a:t>
            </a:r>
          </a:p>
          <a:p>
            <a:r>
              <a:rPr lang="en-US" sz="2400" dirty="0"/>
              <a:t> So popular, in fact, that many people think scrum and agile are the same thing. (They're not.)</a:t>
            </a:r>
          </a:p>
          <a:p>
            <a:r>
              <a:rPr lang="en-US" sz="2400" dirty="0"/>
              <a:t>With scrum, the product is built in a series of </a:t>
            </a:r>
            <a:r>
              <a:rPr lang="en-US" sz="2400" b="1" dirty="0"/>
              <a:t>fixed-length iterations </a:t>
            </a:r>
            <a:r>
              <a:rPr lang="en-US" sz="2400" dirty="0"/>
              <a:t>called </a:t>
            </a:r>
            <a:r>
              <a:rPr lang="en-US" sz="2400" b="1" dirty="0">
                <a:solidFill>
                  <a:srgbClr val="FF0000"/>
                </a:solidFill>
              </a:rPr>
              <a:t>sprints </a:t>
            </a:r>
            <a:r>
              <a:rPr lang="en-US" sz="2400" dirty="0"/>
              <a:t>that give teams a framework for shipping software on a regular cadence.</a:t>
            </a:r>
          </a:p>
        </p:txBody>
      </p:sp>
    </p:spTree>
    <p:extLst>
      <p:ext uri="{BB962C8B-B14F-4D97-AF65-F5344CB8AC3E}">
        <p14:creationId xmlns:p14="http://schemas.microsoft.com/office/powerpoint/2010/main" val="2814872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3838" y="699796"/>
            <a:ext cx="11765300" cy="532091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3082106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747" y="153469"/>
            <a:ext cx="10711543" cy="32480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16" y="3545632"/>
            <a:ext cx="11706808" cy="319106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682110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Scrum vs. Kanban</a:t>
            </a:r>
            <a:br>
              <a:rPr lang="en-US" b="1" dirty="0"/>
            </a:b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998376" y="1302320"/>
          <a:ext cx="10711542" cy="49105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5705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05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705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 fontAlgn="ctr"/>
                      <a:r>
                        <a:rPr lang="en-US" cap="all" dirty="0">
                          <a:effectLst/>
                        </a:rPr>
                        <a:t> </a:t>
                      </a:r>
                      <a:endParaRPr lang="en-US" b="1" i="0" cap="all" dirty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R="63500" marT="63500" marB="635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cap="all">
                          <a:effectLst/>
                        </a:rPr>
                        <a:t>SCRUM</a:t>
                      </a:r>
                      <a:endParaRPr lang="en-US" b="1" i="0" cap="all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R="63500" marT="63500" marB="635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cap="all">
                          <a:effectLst/>
                        </a:rPr>
                        <a:t>KANBAN</a:t>
                      </a:r>
                      <a:endParaRPr lang="en-US" b="1" i="0" cap="all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R="63500" marT="63500" marB="6350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 dirty="0">
                          <a:effectLst/>
                        </a:rPr>
                        <a:t>Cadence/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sequence/time frame</a:t>
                      </a:r>
                      <a:endParaRPr lang="en-US" b="1" i="0" dirty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L="66872" marR="158750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Regular fixed length sprints (ie, 2 weeks)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Continuous flow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Release methodology</a:t>
                      </a:r>
                      <a:endParaRPr lang="en-US" b="1" i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L="66872" marR="158750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At the end of each sprint if approved by the product owner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Continuous delivery or at the team's discretion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Roles</a:t>
                      </a:r>
                      <a:endParaRPr lang="en-US" b="1" i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L="66872" marR="158750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Product owner, scrum master, development team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No existing roles. Some teams enlist the help of an agile coach.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Key metrics</a:t>
                      </a:r>
                      <a:endParaRPr lang="en-US" b="1" i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L="66872" marR="158750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Velocity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Cycle time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ase"/>
                      <a:r>
                        <a:rPr lang="en-US">
                          <a:effectLst/>
                        </a:rPr>
                        <a:t>Change philosophy</a:t>
                      </a:r>
                      <a:endParaRPr lang="en-US" b="1" i="0">
                        <a:solidFill>
                          <a:srgbClr val="0052CC"/>
                        </a:solidFill>
                        <a:effectLst/>
                        <a:latin typeface="LLCircularWeb"/>
                      </a:endParaRPr>
                    </a:p>
                  </a:txBody>
                  <a:tcPr marL="66872" marR="158750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>
                          <a:effectLst/>
                        </a:rPr>
                        <a:t>Teams should strive to not make changes to the sprint forecast during the sprint. Doing so compromises learnings around estimation.</a:t>
                      </a:r>
                      <a:endParaRPr lang="en-US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US" dirty="0">
                          <a:effectLst/>
                        </a:rPr>
                        <a:t>Change can happen at any time</a:t>
                      </a:r>
                      <a:endParaRPr lang="en-US" dirty="0">
                        <a:effectLst/>
                        <a:latin typeface="inherit"/>
                      </a:endParaRPr>
                    </a:p>
                  </a:txBody>
                  <a:tcPr marL="66872" marR="66872" marT="66872" marB="6687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86665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804" y="318475"/>
            <a:ext cx="11238658" cy="6251504"/>
          </a:xfrm>
        </p:spPr>
      </p:pic>
    </p:spTree>
    <p:extLst>
      <p:ext uri="{BB962C8B-B14F-4D97-AF65-F5344CB8AC3E}">
        <p14:creationId xmlns:p14="http://schemas.microsoft.com/office/powerpoint/2010/main" val="23090255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324874"/>
            <a:ext cx="9220969" cy="522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278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8500713"/>
              </p:ext>
            </p:extLst>
          </p:nvPr>
        </p:nvGraphicFramePr>
        <p:xfrm>
          <a:off x="2589211" y="2133600"/>
          <a:ext cx="8868780" cy="20745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62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62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62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61000">
                <a:tc>
                  <a:txBody>
                    <a:bodyPr/>
                    <a:lstStyle/>
                    <a:p>
                      <a:r>
                        <a:rPr lang="en-US" dirty="0"/>
                        <a:t>PBI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Sprint 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Roll over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13506">
                <a:tc>
                  <a:txBody>
                    <a:bodyPr/>
                    <a:lstStyle/>
                    <a:p>
                      <a:r>
                        <a:rPr lang="en-US" dirty="0"/>
                        <a:t>All requirements in a project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Requirements/PBI: those taken in a sprint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Leftover work from one sprint to next sprint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10686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Dream house Criteria in detail- </a:t>
            </a:r>
            <a:r>
              <a:rPr lang="en-US" b="1" dirty="0">
                <a:solidFill>
                  <a:srgbClr val="00B050"/>
                </a:solidFill>
              </a:rPr>
              <a:t>Requirement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………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…….........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…………………..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………………………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……………………………..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……………………………………………………..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…………………………………………………………….</a:t>
            </a:r>
          </a:p>
          <a:p>
            <a:pPr>
              <a:buFont typeface="+mj-lt"/>
              <a:buAutoNum type="arabicPeriod"/>
            </a:pPr>
            <a:r>
              <a:rPr lang="en-US" dirty="0"/>
              <a:t>………………………………………………………………………</a:t>
            </a:r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8292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Estimation in Sprint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2 </a:t>
            </a:r>
            <a:r>
              <a:rPr lang="en-US" dirty="0" err="1"/>
              <a:t>wk</a:t>
            </a:r>
            <a:r>
              <a:rPr lang="en-US" dirty="0"/>
              <a:t> sprint:</a:t>
            </a:r>
          </a:p>
          <a:p>
            <a:pPr lvl="1"/>
            <a:r>
              <a:rPr lang="en-US" dirty="0"/>
              <a:t>Total 10 days:: 7 hrsx10=70 </a:t>
            </a:r>
            <a:r>
              <a:rPr lang="en-US" dirty="0" err="1"/>
              <a:t>hrs</a:t>
            </a:r>
            <a:endParaRPr lang="en-US" dirty="0"/>
          </a:p>
          <a:p>
            <a:pPr lvl="1"/>
            <a:r>
              <a:rPr lang="en-US" dirty="0"/>
              <a:t>Estimate time for each PBI task or item by your self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961" y="3292346"/>
            <a:ext cx="67818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42472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 How to measure productivity of team members working in Agile Scrum?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Burn down chart</a:t>
            </a:r>
          </a:p>
          <a:p>
            <a:r>
              <a:rPr lang="en-US" dirty="0"/>
              <a:t>Velocity matrix</a:t>
            </a:r>
          </a:p>
        </p:txBody>
      </p:sp>
    </p:spTree>
    <p:extLst>
      <p:ext uri="{BB962C8B-B14F-4D97-AF65-F5344CB8AC3E}">
        <p14:creationId xmlns:p14="http://schemas.microsoft.com/office/powerpoint/2010/main" val="10351625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Agile velocity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Velocity is a metric that predicts how much work an </a:t>
            </a:r>
            <a:r>
              <a:rPr lang="en-US" u="sng" dirty="0">
                <a:hlinkClick r:id="rId2"/>
              </a:rPr>
              <a:t>Agile software development</a:t>
            </a:r>
            <a:r>
              <a:rPr lang="en-US" dirty="0"/>
              <a:t> team can successfully complete within a two-week </a:t>
            </a:r>
            <a:r>
              <a:rPr lang="en-US" u="sng" dirty="0">
                <a:hlinkClick r:id="rId3"/>
              </a:rPr>
              <a:t>sprint</a:t>
            </a:r>
            <a:r>
              <a:rPr lang="en-US" dirty="0"/>
              <a:t> (or similar time-boxed period).</a:t>
            </a:r>
          </a:p>
          <a:p>
            <a:endParaRPr lang="en-US" dirty="0"/>
          </a:p>
          <a:p>
            <a:r>
              <a:rPr lang="en-US" dirty="0"/>
              <a:t>estimating how fast work can be completed and how long it will take to complete a project</a:t>
            </a:r>
          </a:p>
        </p:txBody>
      </p:sp>
    </p:spTree>
    <p:extLst>
      <p:ext uri="{BB962C8B-B14F-4D97-AF65-F5344CB8AC3E}">
        <p14:creationId xmlns:p14="http://schemas.microsoft.com/office/powerpoint/2010/main" val="38854662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Image result for Agile matrix for testi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364" y="295563"/>
            <a:ext cx="11230552" cy="6105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52125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calculate Agile Velocity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metric is calculated by reviewing work the team successfully completed during previous sprints; </a:t>
            </a:r>
          </a:p>
          <a:p>
            <a:endParaRPr lang="en-US" dirty="0"/>
          </a:p>
          <a:p>
            <a:r>
              <a:rPr lang="en-US" dirty="0"/>
              <a:t>for example, if the team completed 10 </a:t>
            </a:r>
            <a:r>
              <a:rPr lang="en-US" u="sng" dirty="0">
                <a:hlinkClick r:id="rId2"/>
              </a:rPr>
              <a:t>stories</a:t>
            </a:r>
            <a:r>
              <a:rPr lang="en-US" dirty="0"/>
              <a:t> during a two-week sprint and each story was worth 3 </a:t>
            </a:r>
            <a:r>
              <a:rPr lang="en-US" u="sng" dirty="0">
                <a:hlinkClick r:id="rId3"/>
              </a:rPr>
              <a:t>story points</a:t>
            </a:r>
            <a:r>
              <a:rPr lang="en-US" dirty="0"/>
              <a:t>, </a:t>
            </a:r>
          </a:p>
          <a:p>
            <a:endParaRPr lang="en-US" dirty="0"/>
          </a:p>
          <a:p>
            <a:r>
              <a:rPr lang="en-US" dirty="0"/>
              <a:t>then the team's velocity is 30 story points per sprint. </a:t>
            </a:r>
          </a:p>
        </p:txBody>
      </p:sp>
    </p:spTree>
    <p:extLst>
      <p:ext uri="{BB962C8B-B14F-4D97-AF65-F5344CB8AC3E}">
        <p14:creationId xmlns:p14="http://schemas.microsoft.com/office/powerpoint/2010/main" val="15263177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Velocity Tell when the project will finish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431636"/>
            <a:ext cx="8915400" cy="4479586"/>
          </a:xfrm>
        </p:spPr>
        <p:txBody>
          <a:bodyPr/>
          <a:lstStyle/>
          <a:p>
            <a:r>
              <a:rPr lang="en-US" dirty="0"/>
              <a:t>Generally, velocity remains somewhat constant during a development project, which makes it a useful metric for estimating how long it will take a team to complete a software development project.</a:t>
            </a:r>
          </a:p>
          <a:p>
            <a:r>
              <a:rPr lang="en-US" dirty="0"/>
              <a:t> If the product backlog has 300 story points, and </a:t>
            </a:r>
          </a:p>
          <a:p>
            <a:r>
              <a:rPr lang="en-US" dirty="0"/>
              <a:t>the team is averaging 30 story points per sprint,</a:t>
            </a:r>
          </a:p>
          <a:p>
            <a:r>
              <a:rPr lang="en-US" dirty="0"/>
              <a:t> it can be estimated that team members will require 10 more sprints to complete work. </a:t>
            </a:r>
          </a:p>
          <a:p>
            <a:r>
              <a:rPr lang="en-US" dirty="0"/>
              <a:t>If each sprint lasts two weeks, then the project will last 20 more weeks.</a:t>
            </a:r>
          </a:p>
        </p:txBody>
      </p:sp>
    </p:spTree>
    <p:extLst>
      <p:ext uri="{BB962C8B-B14F-4D97-AF65-F5344CB8AC3E}">
        <p14:creationId xmlns:p14="http://schemas.microsoft.com/office/powerpoint/2010/main" val="29057962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7B87C0-6E7A-42FE-B580-4775C11EB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401" y="624110"/>
            <a:ext cx="8911687" cy="4285820"/>
          </a:xfrm>
        </p:spPr>
        <p:txBody>
          <a:bodyPr>
            <a:normAutofit/>
          </a:bodyPr>
          <a:lstStyle/>
          <a:p>
            <a:r>
              <a:rPr lang="en-US" sz="2800" dirty="0"/>
              <a:t>					</a:t>
            </a:r>
            <a:r>
              <a:rPr lang="en-US" sz="2800" b="1" dirty="0"/>
              <a:t> </a:t>
            </a:r>
            <a:r>
              <a:rPr lang="en-US" sz="4000" b="1" dirty="0">
                <a:solidFill>
                  <a:srgbClr val="FF0000"/>
                </a:solidFill>
              </a:rPr>
              <a:t>Burn Down Chart:</a:t>
            </a:r>
            <a:br>
              <a:rPr lang="en-US" sz="2800" dirty="0"/>
            </a:br>
            <a:br>
              <a:rPr lang="en-US" sz="2800" dirty="0"/>
            </a:br>
            <a:r>
              <a:rPr lang="en-US" sz="2800" dirty="0"/>
              <a:t>A </a:t>
            </a:r>
            <a:r>
              <a:rPr lang="en-US" sz="2800" b="1" dirty="0"/>
              <a:t>burn down chart</a:t>
            </a:r>
            <a:r>
              <a:rPr lang="en-US" sz="2800" dirty="0"/>
              <a:t> is a graphical representation of work left to do versus time. The outstanding work (or backlog) is often on the vertical axis, with time along the horizontal. That is, it is a </a:t>
            </a:r>
            <a:r>
              <a:rPr lang="en-US" sz="2800" dirty="0">
                <a:hlinkClick r:id="rId2" tooltip="Run chart"/>
              </a:rPr>
              <a:t>run chart</a:t>
            </a:r>
            <a:r>
              <a:rPr lang="en-US" sz="2800" dirty="0"/>
              <a:t> of outstanding work. It is useful for predicting when all of the work will be completed.</a:t>
            </a:r>
          </a:p>
        </p:txBody>
      </p:sp>
    </p:spTree>
    <p:extLst>
      <p:ext uri="{BB962C8B-B14F-4D97-AF65-F5344CB8AC3E}">
        <p14:creationId xmlns:p14="http://schemas.microsoft.com/office/powerpoint/2010/main" val="24911358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check Team status in Sprint: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6792" y="1602756"/>
            <a:ext cx="8467306" cy="493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3494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what??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620" y="1502229"/>
            <a:ext cx="9204586" cy="5040992"/>
          </a:xfrm>
        </p:spPr>
      </p:pic>
    </p:spTree>
    <p:extLst>
      <p:ext uri="{BB962C8B-B14F-4D97-AF65-F5344CB8AC3E}">
        <p14:creationId xmlns:p14="http://schemas.microsoft.com/office/powerpoint/2010/main" val="33597155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57" y="2071396"/>
            <a:ext cx="11174733" cy="2304659"/>
          </a:xfrm>
          <a:prstGeom prst="rect">
            <a:avLst/>
          </a:prstGeom>
          <a:ln w="228600" cap="sq" cmpd="thickThin">
            <a:solidFill>
              <a:srgbClr val="0070C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53" y="597160"/>
            <a:ext cx="11363070" cy="54888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13411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127" y="942003"/>
            <a:ext cx="10058400" cy="5263896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1478943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Suite/Regression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Suite: Collection of test cases or test scenarios</a:t>
            </a:r>
          </a:p>
          <a:p>
            <a:endParaRPr lang="en-US" dirty="0"/>
          </a:p>
          <a:p>
            <a:r>
              <a:rPr lang="en-US" dirty="0"/>
              <a:t>Regression Suite: Collection of regression Test cases/regression scenarios</a:t>
            </a:r>
          </a:p>
          <a:p>
            <a:endParaRPr lang="en-US" dirty="0"/>
          </a:p>
          <a:p>
            <a:endParaRPr lang="en-US" sz="2000" dirty="0"/>
          </a:p>
          <a:p>
            <a:pPr lvl="1"/>
            <a:r>
              <a:rPr lang="en-US" sz="2000" dirty="0"/>
              <a:t>We run test suite or </a:t>
            </a:r>
            <a:r>
              <a:rPr lang="en-US" sz="2000" dirty="0" err="1"/>
              <a:t>reg</a:t>
            </a:r>
            <a:r>
              <a:rPr lang="en-US" sz="2000" dirty="0"/>
              <a:t> suite –</a:t>
            </a:r>
          </a:p>
          <a:p>
            <a:pPr lvl="5"/>
            <a:r>
              <a:rPr lang="en-US" sz="2000" dirty="0"/>
              <a:t> in every release</a:t>
            </a:r>
          </a:p>
          <a:p>
            <a:pPr lvl="5"/>
            <a:r>
              <a:rPr lang="en-US" sz="2000" dirty="0"/>
              <a:t>If any feature update </a:t>
            </a:r>
          </a:p>
          <a:p>
            <a:pPr lvl="5"/>
            <a:r>
              <a:rPr lang="en-US" sz="2000" dirty="0"/>
              <a:t>If any major defect or bug fixed</a:t>
            </a:r>
          </a:p>
        </p:txBody>
      </p:sp>
    </p:spTree>
    <p:extLst>
      <p:ext uri="{BB962C8B-B14F-4D97-AF65-F5344CB8AC3E}">
        <p14:creationId xmlns:p14="http://schemas.microsoft.com/office/powerpoint/2010/main" val="12137386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58621" y="0"/>
            <a:ext cx="12033379" cy="6419460"/>
            <a:chOff x="158621" y="0"/>
            <a:chExt cx="12033379" cy="641946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21" y="0"/>
              <a:ext cx="12033379" cy="6419460"/>
            </a:xfrm>
            <a:prstGeom prst="rect">
              <a:avLst/>
            </a:prstGeom>
          </p:spPr>
        </p:pic>
        <p:pic>
          <p:nvPicPr>
            <p:cNvPr id="7" name="Content Placeholder 3"/>
            <p:cNvPicPr>
              <a:picLocks noChangeAspect="1"/>
            </p:cNvPicPr>
            <p:nvPr/>
          </p:nvPicPr>
          <p:blipFill rotWithShape="1">
            <a:blip r:embed="rId3"/>
            <a:srcRect b="52537"/>
            <a:stretch/>
          </p:blipFill>
          <p:spPr>
            <a:xfrm>
              <a:off x="1446646" y="923731"/>
              <a:ext cx="9465038" cy="895739"/>
            </a:xfrm>
            <a:prstGeom prst="rect">
              <a:avLst/>
            </a:prstGeom>
            <a:ln w="38100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373185321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44966"/>
              </p:ext>
            </p:extLst>
          </p:nvPr>
        </p:nvGraphicFramePr>
        <p:xfrm>
          <a:off x="335901" y="363896"/>
          <a:ext cx="11714520" cy="6218902"/>
        </p:xfrm>
        <a:graphic>
          <a:graphicData uri="http://schemas.openxmlformats.org/drawingml/2006/table">
            <a:tbl>
              <a:tblPr firstRow="1" bandRow="1">
                <a:tableStyleId>{284E427A-3D55-4303-BF80-6455036E1DE7}</a:tableStyleId>
              </a:tblPr>
              <a:tblGrid>
                <a:gridCol w="2342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429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29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290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290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5890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Test Case ID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Description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Expected Result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Actual Result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Status</a:t>
                      </a:r>
                      <a:endParaRPr lang="en-US" sz="200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890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TC001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Open Browser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Browser open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886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Go https://www.facebook.com/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Facebook login page appear 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886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Put valid name in username field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name field should editable and accept name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8864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Put valid password in password field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password field should editable and accept password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89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Click OB button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 dirty="0">
                          <a:effectLst/>
                        </a:rPr>
                        <a:t>OK button should be Enable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58906"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Validate login status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u="none" strike="noStrike">
                          <a:effectLst/>
                        </a:rPr>
                        <a:t>Home page appear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6842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write test case in BDD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BD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/>
              <a:t> is behavior driven development</a:t>
            </a:r>
          </a:p>
          <a:p>
            <a:r>
              <a:rPr lang="en-US" dirty="0"/>
              <a:t>TD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/>
              <a:t> is Test driven development</a:t>
            </a:r>
          </a:p>
          <a:p>
            <a:r>
              <a:rPr lang="en-US" dirty="0"/>
              <a:t>ATD</a:t>
            </a:r>
            <a:r>
              <a:rPr lang="en-US" b="1" dirty="0">
                <a:solidFill>
                  <a:srgbClr val="7030A0"/>
                </a:solidFill>
              </a:rPr>
              <a:t>D</a:t>
            </a:r>
            <a:r>
              <a:rPr lang="en-US" dirty="0"/>
              <a:t> is acceptance test driven development</a:t>
            </a:r>
          </a:p>
          <a:p>
            <a:endParaRPr lang="en-US" dirty="0"/>
          </a:p>
          <a:p>
            <a:pPr lvl="1"/>
            <a:r>
              <a:rPr lang="en-US" sz="2000" b="1" dirty="0"/>
              <a:t>BDD focused on behavior or business logic or requirement</a:t>
            </a:r>
          </a:p>
        </p:txBody>
      </p:sp>
    </p:spTree>
    <p:extLst>
      <p:ext uri="{BB962C8B-B14F-4D97-AF65-F5344CB8AC3E}">
        <p14:creationId xmlns:p14="http://schemas.microsoft.com/office/powerpoint/2010/main" val="237419851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Test case in BDD known as Feature file</a:t>
            </a:r>
            <a:r>
              <a:rPr lang="en-US" dirty="0"/>
              <a:t>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feature file consists of the following keywords/parts −</a:t>
            </a:r>
          </a:p>
          <a:p>
            <a:r>
              <a:rPr lang="en-US" b="1" dirty="0">
                <a:solidFill>
                  <a:srgbClr val="7030A0"/>
                </a:solidFill>
              </a:rPr>
              <a:t>Feature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− Name of the feature under test.</a:t>
            </a:r>
          </a:p>
          <a:p>
            <a:r>
              <a:rPr lang="en-US" b="1" dirty="0"/>
              <a:t>Description</a:t>
            </a:r>
            <a:r>
              <a:rPr lang="en-US" dirty="0"/>
              <a:t> (</a:t>
            </a:r>
            <a:r>
              <a:rPr lang="en-US" dirty="0">
                <a:solidFill>
                  <a:srgbClr val="FF0000"/>
                </a:solidFill>
              </a:rPr>
              <a:t>optional</a:t>
            </a:r>
            <a:r>
              <a:rPr lang="en-US" dirty="0"/>
              <a:t>) − Describe about feature under test/ requirement</a:t>
            </a:r>
          </a:p>
          <a:p>
            <a:r>
              <a:rPr lang="en-US" b="1" dirty="0"/>
              <a:t>Background</a:t>
            </a:r>
            <a:r>
              <a:rPr lang="en-US" dirty="0"/>
              <a:t>: Any common Steps</a:t>
            </a:r>
          </a:p>
          <a:p>
            <a:r>
              <a:rPr lang="en-US" b="1" dirty="0">
                <a:solidFill>
                  <a:srgbClr val="7030A0"/>
                </a:solidFill>
              </a:rPr>
              <a:t>Scenario</a:t>
            </a:r>
            <a:r>
              <a:rPr lang="en-US" dirty="0">
                <a:solidFill>
                  <a:srgbClr val="7030A0"/>
                </a:solidFill>
              </a:rPr>
              <a:t> </a:t>
            </a:r>
            <a:r>
              <a:rPr lang="en-US" dirty="0"/>
              <a:t>− What is the test scenario.</a:t>
            </a:r>
          </a:p>
          <a:p>
            <a:r>
              <a:rPr lang="en-US" b="1" dirty="0">
                <a:solidFill>
                  <a:srgbClr val="00B050"/>
                </a:solidFill>
              </a:rPr>
              <a:t>Given</a:t>
            </a:r>
            <a:r>
              <a:rPr lang="en-US" dirty="0"/>
              <a:t> − Pre-Action(open browser or put URL)</a:t>
            </a:r>
          </a:p>
          <a:p>
            <a:r>
              <a:rPr lang="en-US" b="1" dirty="0">
                <a:solidFill>
                  <a:srgbClr val="00B050"/>
                </a:solidFill>
              </a:rPr>
              <a:t>When</a:t>
            </a:r>
            <a:r>
              <a:rPr lang="en-US" dirty="0">
                <a:solidFill>
                  <a:srgbClr val="00B050"/>
                </a:solidFill>
              </a:rPr>
              <a:t> </a:t>
            </a:r>
            <a:r>
              <a:rPr lang="en-US" dirty="0"/>
              <a:t>− All Action(put user name &amp; pass, OK button)</a:t>
            </a:r>
          </a:p>
          <a:p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>
                <a:solidFill>
                  <a:srgbClr val="00B050"/>
                </a:solidFill>
              </a:rPr>
              <a:t> </a:t>
            </a:r>
            <a:r>
              <a:rPr lang="en-US" dirty="0"/>
              <a:t>− After action or validation(Successfully enter home page)</a:t>
            </a:r>
          </a:p>
          <a:p>
            <a:r>
              <a:rPr lang="en-US" b="1" dirty="0">
                <a:solidFill>
                  <a:srgbClr val="7030A0"/>
                </a:solidFill>
              </a:rPr>
              <a:t>And /or- </a:t>
            </a:r>
            <a:r>
              <a:rPr lang="en-US" dirty="0"/>
              <a:t>Extra steps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7055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984" y="1287624"/>
            <a:ext cx="9666514" cy="507585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>
                <a:solidFill>
                  <a:srgbClr val="7030A0"/>
                </a:solidFill>
              </a:rPr>
              <a:t>Feature</a:t>
            </a:r>
            <a:r>
              <a:rPr lang="en-US" dirty="0">
                <a:solidFill>
                  <a:srgbClr val="7030A0"/>
                </a:solidFill>
              </a:rPr>
              <a:t>: </a:t>
            </a:r>
            <a:r>
              <a:rPr lang="en-US" dirty="0"/>
              <a:t>Login Functionality Feature</a:t>
            </a:r>
          </a:p>
          <a:p>
            <a:r>
              <a:rPr lang="en-US" b="1" dirty="0">
                <a:solidFill>
                  <a:srgbClr val="7030A0"/>
                </a:solidFill>
              </a:rPr>
              <a:t>Description: </a:t>
            </a:r>
          </a:p>
          <a:p>
            <a:pPr lvl="1"/>
            <a:r>
              <a:rPr lang="en-US" dirty="0"/>
              <a:t>In order to ensure Login Functionality works- want to run the cucumber test to verify it is working.</a:t>
            </a:r>
          </a:p>
          <a:p>
            <a:pPr lvl="1"/>
            <a:r>
              <a:rPr lang="en-US" dirty="0"/>
              <a:t>Password must be 8 char with one number and one symbol</a:t>
            </a:r>
          </a:p>
          <a:p>
            <a:r>
              <a:rPr lang="en-US" b="1" dirty="0">
                <a:solidFill>
                  <a:srgbClr val="7030A0"/>
                </a:solidFill>
              </a:rPr>
              <a:t>Background:</a:t>
            </a:r>
            <a:r>
              <a:rPr lang="en-US" dirty="0"/>
              <a:t> usually not use in normal scenario</a:t>
            </a:r>
          </a:p>
          <a:p>
            <a:endParaRPr lang="en-US" dirty="0"/>
          </a:p>
          <a:p>
            <a:r>
              <a:rPr lang="en-US" b="1" dirty="0">
                <a:solidFill>
                  <a:srgbClr val="7030A0"/>
                </a:solidFill>
              </a:rPr>
              <a:t>Scenario: </a:t>
            </a:r>
            <a:r>
              <a:rPr lang="en-US" dirty="0"/>
              <a:t>Validate Login Functionality</a:t>
            </a:r>
          </a:p>
          <a:p>
            <a:r>
              <a:rPr lang="en-US" b="1" dirty="0">
                <a:solidFill>
                  <a:srgbClr val="00B050"/>
                </a:solidFill>
              </a:rPr>
              <a:t>Given</a:t>
            </a:r>
            <a:r>
              <a:rPr lang="en-US" dirty="0"/>
              <a:t> user able to open browser</a:t>
            </a:r>
          </a:p>
          <a:p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Navigate </a:t>
            </a:r>
            <a:r>
              <a:rPr lang="en-US" dirty="0">
                <a:solidFill>
                  <a:schemeClr val="tx1"/>
                </a:solidFill>
              </a:rPr>
              <a:t>to application</a:t>
            </a:r>
          </a:p>
          <a:p>
            <a:r>
              <a:rPr lang="en-US" b="1" dirty="0">
                <a:solidFill>
                  <a:srgbClr val="00B050"/>
                </a:solidFill>
              </a:rPr>
              <a:t>When</a:t>
            </a:r>
            <a:r>
              <a:rPr lang="en-US" dirty="0"/>
              <a:t> user logs in using &lt;Username&gt;</a:t>
            </a:r>
          </a:p>
          <a:p>
            <a:r>
              <a:rPr lang="en-US" dirty="0"/>
              <a:t>| Username |</a:t>
            </a:r>
          </a:p>
          <a:p>
            <a:r>
              <a:rPr lang="en-US" dirty="0"/>
              <a:t>|sarower|</a:t>
            </a:r>
          </a:p>
          <a:p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put &lt;Password&gt; </a:t>
            </a:r>
          </a:p>
          <a:p>
            <a:r>
              <a:rPr lang="en-US" dirty="0"/>
              <a:t>| Password |</a:t>
            </a:r>
          </a:p>
          <a:p>
            <a:r>
              <a:rPr lang="en-US" dirty="0"/>
              <a:t>|PASSWORD2$|</a:t>
            </a:r>
          </a:p>
          <a:p>
            <a:r>
              <a:rPr lang="en-US" dirty="0">
                <a:solidFill>
                  <a:srgbClr val="7030A0"/>
                </a:solidFill>
              </a:rPr>
              <a:t>And</a:t>
            </a:r>
            <a:r>
              <a:rPr lang="en-US" dirty="0"/>
              <a:t> Click OK Button</a:t>
            </a:r>
          </a:p>
          <a:p>
            <a:r>
              <a:rPr lang="en-US" b="1" dirty="0">
                <a:solidFill>
                  <a:srgbClr val="00B050"/>
                </a:solidFill>
              </a:rPr>
              <a:t>Then</a:t>
            </a:r>
            <a:r>
              <a:rPr lang="en-US" dirty="0"/>
              <a:t> login should be successful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67338" y="363892"/>
            <a:ext cx="7781731" cy="52322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square" rtlCol="0">
            <a:spAutoFit/>
          </a:bodyPr>
          <a:lstStyle/>
          <a:p>
            <a:r>
              <a:rPr lang="en-US" sz="2800" dirty="0"/>
              <a:t>Cucumber with BBD- Gherkin Language</a:t>
            </a:r>
          </a:p>
        </p:txBody>
      </p:sp>
    </p:spTree>
    <p:extLst>
      <p:ext uri="{BB962C8B-B14F-4D97-AF65-F5344CB8AC3E}">
        <p14:creationId xmlns:p14="http://schemas.microsoft.com/office/powerpoint/2010/main" val="422760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7156" y="1553966"/>
            <a:ext cx="2221672" cy="728829"/>
          </a:xfrm>
          <a:solidFill>
            <a:schemeClr val="accent2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/>
          <a:lstStyle/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  </a:t>
            </a:r>
            <a:r>
              <a:rPr lang="en-US" b="1" dirty="0">
                <a:solidFill>
                  <a:schemeClr val="tx1"/>
                </a:solidFill>
              </a:rPr>
              <a:t>JIRA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801091" y="3398982"/>
            <a:ext cx="7869381" cy="1058977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 anchor="t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Download from = https://www.atlassian.com/software/jira/try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55178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00727" y="202702"/>
            <a:ext cx="11040840" cy="612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03336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3865" y="232239"/>
            <a:ext cx="11046390" cy="567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4650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63" y="624110"/>
            <a:ext cx="10596150" cy="503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505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08310" y="624110"/>
            <a:ext cx="7996302" cy="1280890"/>
          </a:xfrm>
        </p:spPr>
        <p:txBody>
          <a:bodyPr/>
          <a:lstStyle/>
          <a:p>
            <a:r>
              <a:rPr lang="en-US" dirty="0"/>
              <a:t>You should need some ability to buy dream 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84170" y="2133600"/>
            <a:ext cx="7520441" cy="3777622"/>
          </a:xfrm>
        </p:spPr>
        <p:txBody>
          <a:bodyPr/>
          <a:lstStyle/>
          <a:p>
            <a:r>
              <a:rPr lang="en-US" dirty="0"/>
              <a:t>Financial ability</a:t>
            </a:r>
          </a:p>
          <a:p>
            <a:r>
              <a:rPr lang="en-US" dirty="0"/>
              <a:t>……………….</a:t>
            </a:r>
          </a:p>
          <a:p>
            <a:r>
              <a:rPr lang="en-US" dirty="0"/>
              <a:t>………………………..</a:t>
            </a:r>
          </a:p>
          <a:p>
            <a:r>
              <a:rPr lang="en-US" dirty="0"/>
              <a:t>…………………………….</a:t>
            </a:r>
          </a:p>
          <a:p>
            <a:r>
              <a:rPr lang="en-US" dirty="0"/>
              <a:t>……………………………………… </a:t>
            </a:r>
          </a:p>
        </p:txBody>
      </p:sp>
    </p:spTree>
    <p:extLst>
      <p:ext uri="{BB962C8B-B14F-4D97-AF65-F5344CB8AC3E}">
        <p14:creationId xmlns:p14="http://schemas.microsoft.com/office/powerpoint/2010/main" val="373129447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0675" y="2133600"/>
            <a:ext cx="8112476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4189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9213" y="2303580"/>
            <a:ext cx="8915400" cy="343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269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https://sarower.atlassian.net/secure/RapidBoard.jspa?rapidView=1&amp;projectKey=MP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5185" y="2133600"/>
            <a:ext cx="7743455" cy="377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97145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1886" y="0"/>
            <a:ext cx="10912086" cy="681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17612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51546" y="250885"/>
            <a:ext cx="8911687" cy="588870"/>
          </a:xfrm>
        </p:spPr>
        <p:txBody>
          <a:bodyPr>
            <a:normAutofit fontScale="90000"/>
          </a:bodyPr>
          <a:lstStyle/>
          <a:p>
            <a:r>
              <a:rPr lang="en-US" dirty="0"/>
              <a:t>Component: divided project into small part</a:t>
            </a:r>
          </a:p>
        </p:txBody>
      </p:sp>
      <p:pic>
        <p:nvPicPr>
          <p:cNvPr id="5" name="Content Placeholder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539" y="1247193"/>
            <a:ext cx="11327364" cy="53775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14111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1" y="156676"/>
            <a:ext cx="11426888" cy="6701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97139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Epic&gt;Story/task/item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030" y="1595535"/>
            <a:ext cx="10531150" cy="362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6367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Epic&gt;Story/task/item…….version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642188"/>
            <a:ext cx="8915400" cy="4760446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Epics</a:t>
            </a:r>
            <a:r>
              <a:rPr lang="en-US" sz="2400" dirty="0">
                <a:solidFill>
                  <a:srgbClr val="FF0000"/>
                </a:solidFill>
              </a:rPr>
              <a:t> are larger bodies of work that stories roll up </a:t>
            </a:r>
            <a:r>
              <a:rPr lang="en-US" sz="2400" dirty="0"/>
              <a:t>into more strategic goals or initiatives.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Can span </a:t>
            </a:r>
            <a:r>
              <a:rPr lang="en-US" sz="2400" dirty="0">
                <a:solidFill>
                  <a:srgbClr val="FF0000"/>
                </a:solidFill>
              </a:rPr>
              <a:t>across multiple sprints and versions. </a:t>
            </a:r>
          </a:p>
          <a:p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743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Epic vs Story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8514" y="2160587"/>
            <a:ext cx="8476798" cy="426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2050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Example of an epic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287624"/>
            <a:ext cx="8915400" cy="4623598"/>
          </a:xfrm>
        </p:spPr>
        <p:txBody>
          <a:bodyPr/>
          <a:lstStyle/>
          <a:p>
            <a:r>
              <a:rPr lang="en-US" b="1" dirty="0">
                <a:solidFill>
                  <a:srgbClr val="00B050"/>
                </a:solidFill>
              </a:rPr>
              <a:t>Kanban:</a:t>
            </a:r>
          </a:p>
          <a:p>
            <a:pPr lvl="1"/>
            <a:r>
              <a:rPr lang="en-US" dirty="0"/>
              <a:t>epics can be used as swim lanes to segment different streams of work.</a:t>
            </a:r>
          </a:p>
          <a:p>
            <a:r>
              <a:rPr lang="en-US" b="1" dirty="0">
                <a:solidFill>
                  <a:srgbClr val="00B050"/>
                </a:solidFill>
              </a:rPr>
              <a:t>Scrum, </a:t>
            </a:r>
            <a:r>
              <a:rPr lang="en-US" dirty="0"/>
              <a:t>epics can help label the work in your sprints,</a:t>
            </a:r>
          </a:p>
          <a:p>
            <a:pPr lvl="1"/>
            <a:r>
              <a:rPr lang="en-US" dirty="0"/>
              <a:t> like in the example below. </a:t>
            </a:r>
            <a:r>
              <a:rPr lang="en-US" b="1" dirty="0">
                <a:solidFill>
                  <a:schemeClr val="tx1"/>
                </a:solidFill>
              </a:rPr>
              <a:t>Mission to Mars is an epic </a:t>
            </a:r>
            <a:r>
              <a:rPr lang="en-US" dirty="0"/>
              <a:t>in this sprint. TIS 1, TIS 2, etc. are all user stories within the sprint (TIS Sprint 1).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698" y="3335208"/>
            <a:ext cx="10711543" cy="3248025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2043404" y="4152122"/>
            <a:ext cx="1063690" cy="63448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819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54386" y="334861"/>
            <a:ext cx="8911687" cy="1280890"/>
          </a:xfrm>
        </p:spPr>
        <p:txBody>
          <a:bodyPr>
            <a:normAutofit/>
          </a:bodyPr>
          <a:lstStyle/>
          <a:p>
            <a:r>
              <a:rPr lang="en-US" dirty="0"/>
              <a:t>If you want custom build house: Need  Design from architecture /design team</a:t>
            </a:r>
          </a:p>
        </p:txBody>
      </p:sp>
      <p:pic>
        <p:nvPicPr>
          <p:cNvPr id="4" name="Content Placeholder 3" descr="imagesMY2PJNE2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7764" y="1952452"/>
            <a:ext cx="7231223" cy="442046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81827772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What is a user story/story/task?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1931437"/>
            <a:ext cx="8915400" cy="3979785"/>
          </a:xfrm>
        </p:spPr>
        <p:txBody>
          <a:bodyPr>
            <a:normAutofit/>
          </a:bodyPr>
          <a:lstStyle/>
          <a:p>
            <a:r>
              <a:rPr lang="en-US" dirty="0"/>
              <a:t>The </a:t>
            </a:r>
            <a:r>
              <a:rPr lang="en-US" b="1" dirty="0"/>
              <a:t>user story </a:t>
            </a:r>
            <a:r>
              <a:rPr lang="en-US" dirty="0"/>
              <a:t>describes the type of </a:t>
            </a:r>
            <a:r>
              <a:rPr lang="en-US" b="1" dirty="0"/>
              <a:t>user</a:t>
            </a:r>
            <a:r>
              <a:rPr lang="en-US" dirty="0"/>
              <a:t>, </a:t>
            </a:r>
          </a:p>
          <a:p>
            <a:r>
              <a:rPr lang="en-US" dirty="0"/>
              <a:t>what they want and </a:t>
            </a:r>
          </a:p>
          <a:p>
            <a:r>
              <a:rPr lang="en-US" dirty="0"/>
              <a:t>why. </a:t>
            </a:r>
          </a:p>
          <a:p>
            <a:endParaRPr lang="en-US" dirty="0"/>
          </a:p>
          <a:p>
            <a:r>
              <a:rPr lang="en-US" dirty="0"/>
              <a:t>A </a:t>
            </a:r>
            <a:r>
              <a:rPr lang="en-US" b="1" dirty="0"/>
              <a:t>user story</a:t>
            </a:r>
            <a:r>
              <a:rPr lang="en-US" dirty="0"/>
              <a:t> helps to create a simplified description of a requirement.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2872665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What is a version</a:t>
            </a:r>
            <a:r>
              <a:rPr lang="en-US" b="1" dirty="0">
                <a:solidFill>
                  <a:schemeClr val="tx1"/>
                </a:solidFill>
              </a:rPr>
              <a:t>?-</a:t>
            </a:r>
            <a:r>
              <a:rPr lang="en-US" b="1" dirty="0">
                <a:solidFill>
                  <a:srgbClr val="FF0000"/>
                </a:solidFill>
              </a:rPr>
              <a:t>it’s a piece of product or functions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4453812"/>
          </a:xfrm>
        </p:spPr>
        <p:txBody>
          <a:bodyPr>
            <a:normAutofit/>
          </a:bodyPr>
          <a:lstStyle/>
          <a:p>
            <a:pPr fontAlgn="base"/>
            <a:r>
              <a:rPr lang="en-US" dirty="0"/>
              <a:t>Versions are the actual releases of software out to customers. </a:t>
            </a:r>
          </a:p>
          <a:p>
            <a:pPr fontAlgn="base"/>
            <a:r>
              <a:rPr lang="en-US" dirty="0"/>
              <a:t>Versions are often developed over a set of sprints, much like epics.</a:t>
            </a:r>
          </a:p>
          <a:p>
            <a:pPr fontAlgn="base"/>
            <a:endParaRPr lang="en-US" dirty="0"/>
          </a:p>
          <a:p>
            <a:pPr fontAlgn="base"/>
            <a:r>
              <a:rPr lang="en-US" b="1" dirty="0"/>
              <a:t>Example of a version</a:t>
            </a:r>
          </a:p>
          <a:p>
            <a:pPr fontAlgn="base"/>
            <a:r>
              <a:rPr lang="en-US" dirty="0"/>
              <a:t>A </a:t>
            </a:r>
            <a:r>
              <a:rPr lang="en-US" dirty="0">
                <a:hlinkClick r:id="rId2"/>
              </a:rPr>
              <a:t>product owner</a:t>
            </a:r>
            <a:r>
              <a:rPr lang="en-US" dirty="0"/>
              <a:t> may structure the release strategy as follows:</a:t>
            </a:r>
          </a:p>
          <a:p>
            <a:pPr fontAlgn="base"/>
            <a:r>
              <a:rPr lang="en-US" dirty="0"/>
              <a:t>Version 1: login, logout, password management</a:t>
            </a:r>
          </a:p>
          <a:p>
            <a:pPr fontAlgn="base"/>
            <a:r>
              <a:rPr lang="en-US" dirty="0"/>
              <a:t>Version 2: purchase history</a:t>
            </a:r>
          </a:p>
          <a:p>
            <a:pPr fontAlgn="base"/>
            <a:r>
              <a:rPr lang="en-US" dirty="0"/>
              <a:t>Version 3: saving preferences</a:t>
            </a:r>
          </a:p>
          <a:p>
            <a:pPr fontAlgn="base"/>
            <a:r>
              <a:rPr lang="en-US" dirty="0"/>
              <a:t>etc.</a:t>
            </a:r>
          </a:p>
          <a:p>
            <a:pPr marL="0" indent="0" fontAlgn="base">
              <a:buNone/>
            </a:pP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018602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How to use agile metrics to optimize your delivery in JIRA?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By Different JIRA Reports</a:t>
            </a:r>
          </a:p>
          <a:p>
            <a:r>
              <a:rPr lang="en-US" b="1" dirty="0"/>
              <a:t>Sprint </a:t>
            </a:r>
            <a:r>
              <a:rPr lang="en-US" b="1" dirty="0" err="1"/>
              <a:t>Burndown</a:t>
            </a:r>
            <a:endParaRPr lang="en-US" b="1" dirty="0"/>
          </a:p>
          <a:p>
            <a:r>
              <a:rPr lang="en-US" b="1" dirty="0"/>
              <a:t>Epic and Release </a:t>
            </a:r>
            <a:r>
              <a:rPr lang="en-US" b="1" dirty="0" err="1"/>
              <a:t>Burndown</a:t>
            </a:r>
            <a:endParaRPr lang="en-US" b="1" dirty="0"/>
          </a:p>
          <a:p>
            <a:r>
              <a:rPr lang="en-US" b="1" dirty="0"/>
              <a:t>Velocity</a:t>
            </a:r>
          </a:p>
          <a:p>
            <a:r>
              <a:rPr lang="en-US" b="1" dirty="0"/>
              <a:t>Control Chart</a:t>
            </a:r>
          </a:p>
          <a:p>
            <a:r>
              <a:rPr lang="en-US" b="1" dirty="0"/>
              <a:t>Cumulative Flow Diagram</a:t>
            </a:r>
          </a:p>
          <a:p>
            <a:r>
              <a:rPr lang="en-US" b="1" dirty="0"/>
              <a:t>Even more metrics!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8889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a team of construction worker to build Dream house</a:t>
            </a:r>
          </a:p>
        </p:txBody>
      </p:sp>
      <p:pic>
        <p:nvPicPr>
          <p:cNvPr id="4" name="Content Placeholder 7" descr="lt_constructioncpt_co_24_powerpoint_templates_title_slide.jp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1268" y="2198914"/>
            <a:ext cx="7657555" cy="43073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124404001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5200</TotalTime>
  <Words>1799</Words>
  <Application>Microsoft Office PowerPoint</Application>
  <PresentationFormat>Widescreen</PresentationFormat>
  <Paragraphs>393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Calibri</vt:lpstr>
      <vt:lpstr>Century Gothic</vt:lpstr>
      <vt:lpstr>inherit</vt:lpstr>
      <vt:lpstr>LLCircularWeb</vt:lpstr>
      <vt:lpstr>Tahoma</vt:lpstr>
      <vt:lpstr>Wingdings</vt:lpstr>
      <vt:lpstr>Wingdings 3</vt:lpstr>
      <vt:lpstr>Wisp</vt:lpstr>
      <vt:lpstr>Agile and JIRA</vt:lpstr>
      <vt:lpstr>PowerPoint Presentation</vt:lpstr>
      <vt:lpstr>My Need?</vt:lpstr>
      <vt:lpstr>Your dream house?</vt:lpstr>
      <vt:lpstr>Dream house Criteria in detail- Requirement</vt:lpstr>
      <vt:lpstr>PowerPoint Presentation</vt:lpstr>
      <vt:lpstr>You should need some ability to buy dream house</vt:lpstr>
      <vt:lpstr>If you want custom build house: Need  Design from architecture /design team</vt:lpstr>
      <vt:lpstr>Need a team of construction worker to build Dream house</vt:lpstr>
      <vt:lpstr>If you buy ready house :: like </vt:lpstr>
      <vt:lpstr>When development done or before buy: need to check as it fulfill your requirement- Testing</vt:lpstr>
      <vt:lpstr>Repaired and maintenance your dream house if required</vt:lpstr>
      <vt:lpstr>PowerPoint Presentation</vt:lpstr>
      <vt:lpstr>PowerPoint Presentation</vt:lpstr>
      <vt:lpstr>PowerPoint Presentation</vt:lpstr>
      <vt:lpstr>                     SDLC SDLC: Software Development Life Cycle is a standard  process used by software industry to design, develop and test high quality of software. </vt:lpstr>
      <vt:lpstr>QA responsibility in SDLC</vt:lpstr>
      <vt:lpstr>STLC stages:                SDLC stages</vt:lpstr>
      <vt:lpstr>V model:  </vt:lpstr>
      <vt:lpstr>PowerPoint Presentation</vt:lpstr>
      <vt:lpstr>PowerPoint Presentation</vt:lpstr>
      <vt:lpstr>PowerPoint Presentation</vt:lpstr>
      <vt:lpstr>Methodology:</vt:lpstr>
      <vt:lpstr>PowerPoint Presentation</vt:lpstr>
      <vt:lpstr>Waterfall</vt:lpstr>
      <vt:lpstr>Iterative</vt:lpstr>
      <vt:lpstr>PowerPoint Presentation</vt:lpstr>
      <vt:lpstr>Agile Methodology:</vt:lpstr>
      <vt:lpstr>Scrum calls for four ceremonies that bring structure to each sprint: </vt:lpstr>
      <vt:lpstr> Daily Scrum Meeting: </vt:lpstr>
      <vt:lpstr>PowerPoint Presentation</vt:lpstr>
      <vt:lpstr>Three essential roles for scrum success </vt:lpstr>
      <vt:lpstr>The scrum master </vt:lpstr>
      <vt:lpstr>PowerPoint Presentation</vt:lpstr>
      <vt:lpstr>PowerPoint Presentation</vt:lpstr>
      <vt:lpstr>PBI=Product back lock Items</vt:lpstr>
      <vt:lpstr>Sprint= Time frame to complete  certain PBI or requirement or Epic</vt:lpstr>
      <vt:lpstr>Meeting in Sprint</vt:lpstr>
      <vt:lpstr>Agile framework</vt:lpstr>
      <vt:lpstr>PowerPoint Presentation</vt:lpstr>
      <vt:lpstr>Kanban framework in Agile </vt:lpstr>
      <vt:lpstr>Kanban cards </vt:lpstr>
      <vt:lpstr>Scrum framework in Agile</vt:lpstr>
      <vt:lpstr>PowerPoint Presentation</vt:lpstr>
      <vt:lpstr>PowerPoint Presentation</vt:lpstr>
      <vt:lpstr>Scrum vs. Kanban </vt:lpstr>
      <vt:lpstr>PowerPoint Presentation</vt:lpstr>
      <vt:lpstr>Test Plan</vt:lpstr>
      <vt:lpstr> </vt:lpstr>
      <vt:lpstr>Time Estimation in Sprint</vt:lpstr>
      <vt:lpstr> How to measure productivity of team members working in Agile Scrum?</vt:lpstr>
      <vt:lpstr>Agile velocity </vt:lpstr>
      <vt:lpstr>PowerPoint Presentation</vt:lpstr>
      <vt:lpstr>How to calculate Agile Velocity</vt:lpstr>
      <vt:lpstr>Velocity Tell when the project will finish</vt:lpstr>
      <vt:lpstr>      Burn Down Chart:  A burn down chart is a graphical representation of work left to do versus time. The outstanding work (or backlog) is often on the vertical axis, with time along the horizontal. That is, it is a run chart of outstanding work. It is useful for predicting when all of the work will be completed.</vt:lpstr>
      <vt:lpstr>How to check Team status in Sprint:</vt:lpstr>
      <vt:lpstr>What is what??</vt:lpstr>
      <vt:lpstr>PowerPoint Presentation</vt:lpstr>
      <vt:lpstr>Test Suite/Regression Suite</vt:lpstr>
      <vt:lpstr>PowerPoint Presentation</vt:lpstr>
      <vt:lpstr>PowerPoint Presentation</vt:lpstr>
      <vt:lpstr>How to write test case in BDD</vt:lpstr>
      <vt:lpstr>Test case in BDD known as Feature file:</vt:lpstr>
      <vt:lpstr>PowerPoint Presentation</vt:lpstr>
      <vt:lpstr>   JIRA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https://sarower.atlassian.net/secure/RapidBoard.jspa?rapidView=1&amp;projectKey=MP</vt:lpstr>
      <vt:lpstr>PowerPoint Presentation</vt:lpstr>
      <vt:lpstr>Component: divided project into small part</vt:lpstr>
      <vt:lpstr>PowerPoint Presentation</vt:lpstr>
      <vt:lpstr>Epic&gt;Story/task/item</vt:lpstr>
      <vt:lpstr>Epic&gt;Story/task/item…….version</vt:lpstr>
      <vt:lpstr>Epic vs Story </vt:lpstr>
      <vt:lpstr>Example of an epic </vt:lpstr>
      <vt:lpstr>What is a user story/story/task? </vt:lpstr>
      <vt:lpstr>What is a version?-it’s a piece of product or functions </vt:lpstr>
      <vt:lpstr>How to use agile metrics to optimize your delivery in JIRA? 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sarower ahmmed</dc:creator>
  <cp:lastModifiedBy>Mohammad Ali</cp:lastModifiedBy>
  <cp:revision>95</cp:revision>
  <dcterms:created xsi:type="dcterms:W3CDTF">2017-07-06T01:50:27Z</dcterms:created>
  <dcterms:modified xsi:type="dcterms:W3CDTF">2018-05-10T16:18:55Z</dcterms:modified>
</cp:coreProperties>
</file>